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21A2E-47E5-48FC-BB78-AF67A7EC6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420E77-8C66-490C-AF16-C045C15B67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385270"/>
              </p:ext>
            </p:extLst>
          </p:nvPr>
        </p:nvGraphicFramePr>
        <p:xfrm>
          <a:off x="457200" y="1731963"/>
          <a:ext cx="6501384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812015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214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128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214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6864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59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582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555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944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989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2948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1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508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738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811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125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6500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016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7221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1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797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303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2567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575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264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5367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999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FD4E6-FB91-4B95-AE9B-BF6E22F08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312697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23033-3B49-46BB-8C01-8AC03805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FFE4F8-C944-4A5E-8018-2F20F017B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4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740848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078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119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9935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3507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152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027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912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111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376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294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107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176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711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987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42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9573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107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956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977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93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413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481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7705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516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253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0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0.14874707154203 %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1.2695006457334 %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1.2695006457334 %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1.2232187038334 %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1.0861811195383 %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0.51154629666426 %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0.040928359912719 %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4.3377077238115 %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0.072969372408714 %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15.381759622239 %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49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EDD6F-ECA4-465D-8A01-7C54C6509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3177383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2F006-C89E-464E-8D7B-8C8FE82CF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6C470-0CD9-4D77-B6A0-F24191B46C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348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74864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989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649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0030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6151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2305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641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717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493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852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641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007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232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308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250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18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9315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397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1475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2754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3484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348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343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573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225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1727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93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0.68467634207739 %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256524.44444444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68.50003373401 %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11185.444444444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2.9884335880129 %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245334.77777778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65.5104787963 %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10657.888888889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2.8474820457151 %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0.61930910730302 %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0.36739044575641 %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0.072898728529923 %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67216.444444444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6.585382372039 %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1104.4444444444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0.1283477801277 %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1631.5555555556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13.190542257055 %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186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87F66-1F93-4613-8E92-3331B25C7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3723896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85ABB-319F-4B4D-8CA0-64A7C7D5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4DF85B-BF35-422F-B1EF-1254EBE7C9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231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330817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967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361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02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636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673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395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73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5130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6304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409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132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821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62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647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893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4097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0827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291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9116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642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743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17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711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21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716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58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0.54412797461094 %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4.4066085166136 %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16400.111111111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4.4066394646714 %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15697.888888889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4.2179147347656 %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0.55724694877579 %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0.38606891340365 %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0.048758067715874 %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3.3344448492308 %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0.050194592560524 %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8.4857703965995 %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239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6D1D8-FC51-4476-B2F5-56EE2379A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351571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40AAF-5977-42EF-A938-DD9D126D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1F523-53AF-4AB7-8A86-BA693A5439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6445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430875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280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734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960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522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972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55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605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573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995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833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991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0693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8729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988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565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25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140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152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7206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514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393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182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84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2981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770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88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0.53869984065485 %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572360.38461538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154.51210514309 %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14227.923076923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3.848729281218 %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558128.69230769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150.66235451686 %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13591.538461538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3.6766200813612 %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0.54357572982708 %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0.17284692966753 %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0.050025028815677 %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3126.8461538462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2.8016643693508 %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1088.3076923077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0.0695168747401 %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1403.7692307692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10.050470131061 %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253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CB69C-4140-422C-A092-33BF3AB83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128328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102AE-926B-4682-98B5-B86130150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106C3-4BF8-4AA6-AF31-136BDE1AA2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5304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63432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3359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884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67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220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0066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611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096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260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4516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990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6905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147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128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176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900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574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447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4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045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113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174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809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820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4005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543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34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0.6548087090914 %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64863.066666667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17.60436082956 %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3.4543436745857 %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52162.733333333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14.148511807891 %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3.2939196668075 %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118.26666666667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0.68720917149016 %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0.17160181022757 %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0.091169685269289 %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4088.5333333333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3.9405446135921 %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0.6815320372233 %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1561.7333333333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12.125487532101 %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646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E521A-8463-4A13-BC4B-6484B2AD1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231904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14C93-6A3B-437B-B4E8-9CE8D51E3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DE196E-370B-47F8-BC42-A6D849DD7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6876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4242237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802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769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107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9418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033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43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306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391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942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7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820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027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866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265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074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7878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750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044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530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048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9337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143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410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621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373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64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0.82098846355532 %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57.798873689903 %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4.8196633245826 %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193980.2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52.979210365321 %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4.5910086443741 %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1.0211468634234 %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0.2097160831089 %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0.12383413684812 %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4.8387870690533 %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0.74570039348546 %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15.379971103913 %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76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76693-A45B-4E7A-B891-0016075F1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4242505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DDEE4-11AB-4D73-B784-80B7BB70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F35BA-08FD-406C-8F23-D6BD263FC0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2848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26233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81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624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3352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265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242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35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651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6371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753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7867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352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72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135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719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598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081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603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695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232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21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086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8834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163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7634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947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918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0.69765505758291 %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34675.25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9.6442852661745 %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9.6422717730369 %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9.3445184883336 %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0.64402798208112 %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0.38312548070001 %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0.070016346706289 %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3.1943421670435 %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0.042317866950267 %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4.9804012641589 %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00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4F449-9C8E-4C09-B14C-5F509348A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3231596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E8061-AB9E-449B-8F2B-00556334C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8C8DBE-DF24-403C-936D-9DCAA5CF28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1683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896819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5291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5655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802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868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215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310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30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923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902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533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829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832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801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765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543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009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8623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535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676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22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137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959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378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8712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943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71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0.7461537815667 %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16529.166666667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4.6423956109307 %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16529.166666667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4.6423956109307 %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4.4475063873836 %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0.52003578328344 %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0.29363595402631 %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0.041813732464926 %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2.5409762841421 %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0.20548320089424 %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1.3614720168449 %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072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54174-0109-49C1-8203-BCFDE1810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3686828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D9503-3C81-4482-B3C8-39C6AB40D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B79FA4-E66B-4C88-8339-95A1582F4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510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784954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748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237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7063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965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7207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789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734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599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214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0706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4472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352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481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915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514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159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852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718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808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424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998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276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842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897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138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52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0.79980343813808 %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421272.94117647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119.54393088462 %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16056.529411765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4.550933670993 %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405216.29411765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114.9929638883 %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15249.529411765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4.3221935520935 %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0.43911683402147 %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0.12399373920581 %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0.04687972310543 %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134097.29411765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12.010686078966 %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37.529411764706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0.082572460791972 %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1145.1764705882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4.2367084391673 %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654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0212C-FBC5-4A68-944D-6BC179E89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3690311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4BC7-885F-42F6-B7EE-3742F9DE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E88B75-357B-4F2B-8D4E-2DE9D30D8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2051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272720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006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589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768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503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5015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08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37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682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200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138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863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672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499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709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720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506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67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981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10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174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334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892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154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332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868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75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1.0475813321405 %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1218445.1578947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349.44031419948 %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18349.210526316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5.2573453300902 %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1200096.3157895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344.18307455551 %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17460.105263158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5.002471491601 %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5715.5263157895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0.80915508667996 %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0.054342264986454 %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0.029629754900359 %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162715.63157895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14.878998932418 %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48.684210526316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0.0070418542007289 %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1481.0526315789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1.9361205063355 %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401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51B15-E99C-4D74-A603-8D98ABFCD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1685022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5C43C-3F7A-470B-AD60-F29635E87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1E1F2-4F9F-40AC-944E-397BE2037D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7444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687142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579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795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630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532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114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0613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063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0621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660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3733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2830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3026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029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01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218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735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747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101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518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182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144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063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705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722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486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0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0.97280247265975 %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630595.4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182.14628270856 %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9.4413527308295 %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597998.8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172.70481432332 %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8.9311981123385 %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1.8080314454808 %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0.1500148728076 %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0.090593031485133 %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3.9185569744845 %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0.00071567902165063 %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3.2343763142856 %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914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DA05C-E96D-47C6-BFF0-C0B71BB1D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2810029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562EC-4F96-47C9-8D35-09C3573DE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E9EF3-739B-414E-9D06-EDF27B9E9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916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754719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68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8478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194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545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58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301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494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686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794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934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84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094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665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047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850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676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8639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532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605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4117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749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520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3024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0474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939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9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0.55472757976032 %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196275.33333333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57.386317733928 %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6.8032662786385 %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173019.83333333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50.58305145529 %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6.2768837030287 %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0.39933777869841 %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0.37289463922859 %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0.029267166119245 %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37026.333333333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5.6689587524231 %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0.11290792025973 %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2.0542351358016 %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993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56F40-7EF6-4686-9451-41E00334F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1324594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334A6-4944-47F7-A33F-DB359D7F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540ACA-8CEF-4D89-9F78-0A21411F4C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499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309793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732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0607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986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3191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4351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889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015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976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626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82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3024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555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525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237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491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139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29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064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931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454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075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335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284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5019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3705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27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1.1312926861025 %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81.164444699502 %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9.6679859301704 %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240784.8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71.496458769331 %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8.9075394056656 %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486.93333333333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0.64763174586503 %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93.466666666667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0.21658212316922 %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0.061363601092835 %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1.8670689165394 %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0.025534557414515 %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1913.8666666667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3.8959291356826 %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801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B45A3-C5FF-4DA5-AD79-825C1B5AD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2322844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1169-A7E2-4873-B081-61BF103A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E5E374-EC6E-4F91-823A-8D79A800B1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4227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279622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423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174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007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1470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970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350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814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957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890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902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7252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232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1566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508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96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715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965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396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26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5885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278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208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707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6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892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3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1.2543599947261 %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285062.73333333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85.799550842941 %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28382.466666667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8.5611154179791 %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256680.26666667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77.238435424962 %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8.1367922603865 %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3509.0666666667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1.2589856007513 %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0.47895849787647 %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0.036162491558607 %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19790.933333333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2.9096300629747 %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0.0031414002537801 %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363.53333333333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0.61944459905338 %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71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CB078-E8CE-4771-A2E1-5A9B7C2CC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1643570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FB37-0EA4-4D8C-BB93-2D131E29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RD-FB Development Month by Month | DHL Express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F88E7-6C4C-48DD-8CE4-13DD539CFB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2167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139247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792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077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621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1263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3502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449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5247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190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111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468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274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3982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725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4094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59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7680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023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539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345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296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416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811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450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716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5982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IMP_PAID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RCH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ENG_USER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5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5015284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37556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0.76%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153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4202610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85.28%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279187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5.67%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3923403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79.61%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264741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5.37%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19812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0.79%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860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0.28%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494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0.06%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459945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8864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0.16%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192643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18869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6.92%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596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4D795-0C80-4E0D-801F-04A55870E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01/01/2022 - 02/09/2023</a:t>
            </a:r>
          </a:p>
        </p:txBody>
      </p:sp>
    </p:spTree>
    <p:extLst>
      <p:ext uri="{BB962C8B-B14F-4D97-AF65-F5344CB8AC3E}">
        <p14:creationId xmlns:p14="http://schemas.microsoft.com/office/powerpoint/2010/main" val="1144004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14</TotalTime>
  <Words>2019</Words>
  <Application>Microsoft Office PowerPoint</Application>
  <PresentationFormat>On-screen Show (4:3)</PresentationFormat>
  <Paragraphs>837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Facebook RD-FB Development Month by Month | DHL Express - 1 of 16</vt:lpstr>
      <vt:lpstr>Facebook RD-FB Development Month by Month | DHL Express - 2 of 16</vt:lpstr>
      <vt:lpstr>Facebook RD-FB Development Month by Month | DHL Express - 3 of 16</vt:lpstr>
      <vt:lpstr>Facebook RD-FB Development Month by Month | DHL Express - 4 of 16</vt:lpstr>
      <vt:lpstr>Facebook RD-FB Development Month by Month | DHL Express - 5 of 16</vt:lpstr>
      <vt:lpstr>Facebook RD-FB Development Month by Month | DHL Express - 6 of 16</vt:lpstr>
      <vt:lpstr>Facebook RD-FB Development Month by Month | DHL Express - 7 of 16</vt:lpstr>
      <vt:lpstr>Facebook RD-FB Development Month by Month | DHL Express - 8 of 16</vt:lpstr>
      <vt:lpstr>Facebook RD-FB Development Month by Month | DHL Express - 9 of 16</vt:lpstr>
      <vt:lpstr>Facebook RD-FB Development Month by Month | DHL Express - 10 of 16</vt:lpstr>
      <vt:lpstr>Facebook RD-FB Development Month by Month | DHL Express - 11 of 16</vt:lpstr>
      <vt:lpstr>Facebook RD-FB Development Month by Month | DHL Express - 12 of 16</vt:lpstr>
      <vt:lpstr>Facebook RD-FB Development Month by Month | DHL Express - 13 of 16</vt:lpstr>
      <vt:lpstr>Facebook RD-FB Development Month by Month | DHL Express - 14 of 16</vt:lpstr>
      <vt:lpstr>Facebook RD-FB Development Month by Month | DHL Express - 15 of 16</vt:lpstr>
      <vt:lpstr>Facebook RD-FB Development Month by Month | DHL Express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2023-02-09T11:04:34Z</dcterms:created>
  <dcterms:modified xsi:type="dcterms:W3CDTF">2023-02-09T11:19:15Z</dcterms:modified>
</cp:coreProperties>
</file>