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 und DHL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44562</c:v>
                </c:pt>
                <c:pt idx="1">
                  <c:v>44563</c:v>
                </c:pt>
                <c:pt idx="2">
                  <c:v>44564</c:v>
                </c:pt>
                <c:pt idx="3">
                  <c:v>44565</c:v>
                </c:pt>
                <c:pt idx="4">
                  <c:v>44566</c:v>
                </c:pt>
                <c:pt idx="5">
                  <c:v>44567</c:v>
                </c:pt>
                <c:pt idx="6">
                  <c:v>44568</c:v>
                </c:pt>
                <c:pt idx="7">
                  <c:v>44569</c:v>
                </c:pt>
                <c:pt idx="8">
                  <c:v>44570</c:v>
                </c:pt>
                <c:pt idx="9">
                  <c:v>44571</c:v>
                </c:pt>
                <c:pt idx="10">
                  <c:v>44572</c:v>
                </c:pt>
                <c:pt idx="11">
                  <c:v>44573</c:v>
                </c:pt>
                <c:pt idx="12">
                  <c:v>44574</c:v>
                </c:pt>
                <c:pt idx="13">
                  <c:v>44575</c:v>
                </c:pt>
                <c:pt idx="14">
                  <c:v>44576</c:v>
                </c:pt>
                <c:pt idx="15">
                  <c:v>44577</c:v>
                </c:pt>
                <c:pt idx="16">
                  <c:v>44578</c:v>
                </c:pt>
                <c:pt idx="17">
                  <c:v>44579</c:v>
                </c:pt>
                <c:pt idx="18">
                  <c:v>44580</c:v>
                </c:pt>
                <c:pt idx="19">
                  <c:v>44581</c:v>
                </c:pt>
                <c:pt idx="20">
                  <c:v>44582</c:v>
                </c:pt>
                <c:pt idx="21">
                  <c:v>44583</c:v>
                </c:pt>
                <c:pt idx="22">
                  <c:v>44584</c:v>
                </c:pt>
                <c:pt idx="23">
                  <c:v>44585</c:v>
                </c:pt>
                <c:pt idx="24">
                  <c:v>44586</c:v>
                </c:pt>
                <c:pt idx="25">
                  <c:v>44587</c:v>
                </c:pt>
                <c:pt idx="26">
                  <c:v>44588</c:v>
                </c:pt>
                <c:pt idx="27">
                  <c:v>44589</c:v>
                </c:pt>
                <c:pt idx="28">
                  <c:v>44590</c:v>
                </c:pt>
                <c:pt idx="29">
                  <c:v>44591</c:v>
                </c:pt>
                <c:pt idx="30">
                  <c:v>44592</c:v>
                </c:pt>
                <c:pt idx="31">
                  <c:v>44593</c:v>
                </c:pt>
                <c:pt idx="32">
                  <c:v>44594</c:v>
                </c:pt>
                <c:pt idx="33">
                  <c:v>44595</c:v>
                </c:pt>
                <c:pt idx="34">
                  <c:v>44596</c:v>
                </c:pt>
                <c:pt idx="35">
                  <c:v>44597</c:v>
                </c:pt>
                <c:pt idx="36">
                  <c:v>44598</c:v>
                </c:pt>
                <c:pt idx="37">
                  <c:v>44599</c:v>
                </c:pt>
                <c:pt idx="38">
                  <c:v>44600</c:v>
                </c:pt>
                <c:pt idx="39">
                  <c:v>44601</c:v>
                </c:pt>
                <c:pt idx="40">
                  <c:v>44602</c:v>
                </c:pt>
                <c:pt idx="41">
                  <c:v>44603</c:v>
                </c:pt>
                <c:pt idx="42">
                  <c:v>44604</c:v>
                </c:pt>
                <c:pt idx="43">
                  <c:v>44605</c:v>
                </c:pt>
                <c:pt idx="44">
                  <c:v>44606</c:v>
                </c:pt>
                <c:pt idx="45">
                  <c:v>44607</c:v>
                </c:pt>
                <c:pt idx="46">
                  <c:v>44608</c:v>
                </c:pt>
                <c:pt idx="47">
                  <c:v>44609</c:v>
                </c:pt>
                <c:pt idx="48">
                  <c:v>44610</c:v>
                </c:pt>
                <c:pt idx="49">
                  <c:v>44611</c:v>
                </c:pt>
                <c:pt idx="50">
                  <c:v>44612</c:v>
                </c:pt>
                <c:pt idx="51">
                  <c:v>44613</c:v>
                </c:pt>
                <c:pt idx="52">
                  <c:v>44614</c:v>
                </c:pt>
                <c:pt idx="53">
                  <c:v>44615</c:v>
                </c:pt>
                <c:pt idx="54">
                  <c:v>44616</c:v>
                </c:pt>
                <c:pt idx="55">
                  <c:v>44617</c:v>
                </c:pt>
                <c:pt idx="56">
                  <c:v>44618</c:v>
                </c:pt>
                <c:pt idx="57">
                  <c:v>44619</c:v>
                </c:pt>
                <c:pt idx="58">
                  <c:v>44620</c:v>
                </c:pt>
                <c:pt idx="59">
                  <c:v>44621</c:v>
                </c:pt>
                <c:pt idx="60">
                  <c:v>44622</c:v>
                </c:pt>
                <c:pt idx="61">
                  <c:v>44623</c:v>
                </c:pt>
                <c:pt idx="62">
                  <c:v>44624</c:v>
                </c:pt>
                <c:pt idx="63">
                  <c:v>44625</c:v>
                </c:pt>
                <c:pt idx="64">
                  <c:v>44626</c:v>
                </c:pt>
                <c:pt idx="65">
                  <c:v>44627</c:v>
                </c:pt>
                <c:pt idx="66">
                  <c:v>44628</c:v>
                </c:pt>
                <c:pt idx="67">
                  <c:v>44629</c:v>
                </c:pt>
                <c:pt idx="68">
                  <c:v>44630</c:v>
                </c:pt>
                <c:pt idx="69">
                  <c:v>44631</c:v>
                </c:pt>
                <c:pt idx="70">
                  <c:v>44632</c:v>
                </c:pt>
                <c:pt idx="71">
                  <c:v>44633</c:v>
                </c:pt>
                <c:pt idx="72">
                  <c:v>44634</c:v>
                </c:pt>
                <c:pt idx="73">
                  <c:v>44635</c:v>
                </c:pt>
                <c:pt idx="74">
                  <c:v>44636</c:v>
                </c:pt>
                <c:pt idx="75">
                  <c:v>44637</c:v>
                </c:pt>
                <c:pt idx="76">
                  <c:v>44638</c:v>
                </c:pt>
                <c:pt idx="77">
                  <c:v>44639</c:v>
                </c:pt>
                <c:pt idx="78">
                  <c:v>44640</c:v>
                </c:pt>
                <c:pt idx="79">
                  <c:v>44641</c:v>
                </c:pt>
                <c:pt idx="80">
                  <c:v>44642</c:v>
                </c:pt>
                <c:pt idx="81">
                  <c:v>44643</c:v>
                </c:pt>
                <c:pt idx="82">
                  <c:v>44644</c:v>
                </c:pt>
                <c:pt idx="83">
                  <c:v>44645</c:v>
                </c:pt>
                <c:pt idx="84">
                  <c:v>44646</c:v>
                </c:pt>
                <c:pt idx="85">
                  <c:v>44647</c:v>
                </c:pt>
                <c:pt idx="86">
                  <c:v>44648</c:v>
                </c:pt>
                <c:pt idx="87">
                  <c:v>44649</c:v>
                </c:pt>
                <c:pt idx="88">
                  <c:v>44650</c:v>
                </c:pt>
                <c:pt idx="89">
                  <c:v>44651</c:v>
                </c:pt>
                <c:pt idx="90">
                  <c:v>44652</c:v>
                </c:pt>
                <c:pt idx="91">
                  <c:v>44653</c:v>
                </c:pt>
                <c:pt idx="92">
                  <c:v>44654</c:v>
                </c:pt>
                <c:pt idx="93">
                  <c:v>44655</c:v>
                </c:pt>
                <c:pt idx="94">
                  <c:v>44656</c:v>
                </c:pt>
                <c:pt idx="95">
                  <c:v>44657</c:v>
                </c:pt>
                <c:pt idx="96">
                  <c:v>44658</c:v>
                </c:pt>
                <c:pt idx="97">
                  <c:v>44659</c:v>
                </c:pt>
                <c:pt idx="98">
                  <c:v>44660</c:v>
                </c:pt>
                <c:pt idx="99">
                  <c:v>44661</c:v>
                </c:pt>
                <c:pt idx="100">
                  <c:v>44662</c:v>
                </c:pt>
                <c:pt idx="101">
                  <c:v>44663</c:v>
                </c:pt>
                <c:pt idx="102">
                  <c:v>44664</c:v>
                </c:pt>
                <c:pt idx="103">
                  <c:v>44665</c:v>
                </c:pt>
                <c:pt idx="104">
                  <c:v>44666</c:v>
                </c:pt>
                <c:pt idx="105">
                  <c:v>44667</c:v>
                </c:pt>
                <c:pt idx="106">
                  <c:v>44668</c:v>
                </c:pt>
                <c:pt idx="107">
                  <c:v>44669</c:v>
                </c:pt>
                <c:pt idx="108">
                  <c:v>44670</c:v>
                </c:pt>
                <c:pt idx="109">
                  <c:v>44671</c:v>
                </c:pt>
                <c:pt idx="110">
                  <c:v>44672</c:v>
                </c:pt>
                <c:pt idx="111">
                  <c:v>44673</c:v>
                </c:pt>
                <c:pt idx="112">
                  <c:v>44674</c:v>
                </c:pt>
                <c:pt idx="113">
                  <c:v>44675</c:v>
                </c:pt>
                <c:pt idx="114">
                  <c:v>44676</c:v>
                </c:pt>
                <c:pt idx="115">
                  <c:v>44677</c:v>
                </c:pt>
                <c:pt idx="116">
                  <c:v>44678</c:v>
                </c:pt>
                <c:pt idx="117">
                  <c:v>44679</c:v>
                </c:pt>
                <c:pt idx="118">
                  <c:v>44680</c:v>
                </c:pt>
                <c:pt idx="119">
                  <c:v>44681</c:v>
                </c:pt>
                <c:pt idx="120">
                  <c:v>44682</c:v>
                </c:pt>
                <c:pt idx="121">
                  <c:v>44683</c:v>
                </c:pt>
                <c:pt idx="122">
                  <c:v>44684</c:v>
                </c:pt>
                <c:pt idx="123">
                  <c:v>44685</c:v>
                </c:pt>
                <c:pt idx="124">
                  <c:v>44686</c:v>
                </c:pt>
                <c:pt idx="125">
                  <c:v>44687</c:v>
                </c:pt>
                <c:pt idx="126">
                  <c:v>44688</c:v>
                </c:pt>
                <c:pt idx="127">
                  <c:v>44689</c:v>
                </c:pt>
                <c:pt idx="128">
                  <c:v>44690</c:v>
                </c:pt>
                <c:pt idx="129">
                  <c:v>44691</c:v>
                </c:pt>
                <c:pt idx="130">
                  <c:v>44692</c:v>
                </c:pt>
                <c:pt idx="131">
                  <c:v>44693</c:v>
                </c:pt>
                <c:pt idx="132">
                  <c:v>44694</c:v>
                </c:pt>
                <c:pt idx="133">
                  <c:v>44695</c:v>
                </c:pt>
                <c:pt idx="134">
                  <c:v>44696</c:v>
                </c:pt>
                <c:pt idx="135">
                  <c:v>44697</c:v>
                </c:pt>
                <c:pt idx="136">
                  <c:v>44698</c:v>
                </c:pt>
                <c:pt idx="137">
                  <c:v>44699</c:v>
                </c:pt>
                <c:pt idx="138">
                  <c:v>44700</c:v>
                </c:pt>
                <c:pt idx="139">
                  <c:v>44701</c:v>
                </c:pt>
                <c:pt idx="140">
                  <c:v>44702</c:v>
                </c:pt>
                <c:pt idx="141">
                  <c:v>44703</c:v>
                </c:pt>
                <c:pt idx="142">
                  <c:v>44704</c:v>
                </c:pt>
                <c:pt idx="143">
                  <c:v>44705</c:v>
                </c:pt>
                <c:pt idx="144">
                  <c:v>44706</c:v>
                </c:pt>
                <c:pt idx="145">
                  <c:v>44707</c:v>
                </c:pt>
                <c:pt idx="146">
                  <c:v>44708</c:v>
                </c:pt>
                <c:pt idx="147">
                  <c:v>44709</c:v>
                </c:pt>
                <c:pt idx="148">
                  <c:v>44710</c:v>
                </c:pt>
                <c:pt idx="149">
                  <c:v>44711</c:v>
                </c:pt>
                <c:pt idx="150">
                  <c:v>44712</c:v>
                </c:pt>
                <c:pt idx="151">
                  <c:v>44713</c:v>
                </c:pt>
                <c:pt idx="152">
                  <c:v>44714</c:v>
                </c:pt>
                <c:pt idx="153">
                  <c:v>44715</c:v>
                </c:pt>
                <c:pt idx="154">
                  <c:v>44716</c:v>
                </c:pt>
                <c:pt idx="155">
                  <c:v>44717</c:v>
                </c:pt>
                <c:pt idx="156">
                  <c:v>44718</c:v>
                </c:pt>
                <c:pt idx="157">
                  <c:v>44719</c:v>
                </c:pt>
                <c:pt idx="158">
                  <c:v>44720</c:v>
                </c:pt>
                <c:pt idx="159">
                  <c:v>44721</c:v>
                </c:pt>
                <c:pt idx="160">
                  <c:v>44722</c:v>
                </c:pt>
                <c:pt idx="161">
                  <c:v>44723</c:v>
                </c:pt>
                <c:pt idx="162">
                  <c:v>44724</c:v>
                </c:pt>
                <c:pt idx="163">
                  <c:v>44725</c:v>
                </c:pt>
                <c:pt idx="164">
                  <c:v>44726</c:v>
                </c:pt>
                <c:pt idx="165">
                  <c:v>44727</c:v>
                </c:pt>
                <c:pt idx="166">
                  <c:v>44728</c:v>
                </c:pt>
                <c:pt idx="167">
                  <c:v>44729</c:v>
                </c:pt>
                <c:pt idx="168">
                  <c:v>44730</c:v>
                </c:pt>
                <c:pt idx="169">
                  <c:v>44731</c:v>
                </c:pt>
                <c:pt idx="170">
                  <c:v>44732</c:v>
                </c:pt>
                <c:pt idx="171">
                  <c:v>44733</c:v>
                </c:pt>
                <c:pt idx="172">
                  <c:v>44734</c:v>
                </c:pt>
                <c:pt idx="173">
                  <c:v>44735</c:v>
                </c:pt>
                <c:pt idx="174">
                  <c:v>44736</c:v>
                </c:pt>
                <c:pt idx="175">
                  <c:v>44737</c:v>
                </c:pt>
                <c:pt idx="176">
                  <c:v>44738</c:v>
                </c:pt>
                <c:pt idx="177">
                  <c:v>44739</c:v>
                </c:pt>
                <c:pt idx="178">
                  <c:v>44740</c:v>
                </c:pt>
                <c:pt idx="179">
                  <c:v>44741</c:v>
                </c:pt>
                <c:pt idx="180">
                  <c:v>44742</c:v>
                </c:pt>
                <c:pt idx="181">
                  <c:v>44743</c:v>
                </c:pt>
                <c:pt idx="182">
                  <c:v>44744</c:v>
                </c:pt>
                <c:pt idx="183">
                  <c:v>44745</c:v>
                </c:pt>
                <c:pt idx="184">
                  <c:v>44746</c:v>
                </c:pt>
                <c:pt idx="185">
                  <c:v>44747</c:v>
                </c:pt>
                <c:pt idx="186">
                  <c:v>44748</c:v>
                </c:pt>
                <c:pt idx="187">
                  <c:v>44749</c:v>
                </c:pt>
                <c:pt idx="188">
                  <c:v>44750</c:v>
                </c:pt>
                <c:pt idx="189">
                  <c:v>44751</c:v>
                </c:pt>
                <c:pt idx="190">
                  <c:v>44752</c:v>
                </c:pt>
                <c:pt idx="191">
                  <c:v>44753</c:v>
                </c:pt>
                <c:pt idx="192">
                  <c:v>44754</c:v>
                </c:pt>
                <c:pt idx="193">
                  <c:v>44755</c:v>
                </c:pt>
                <c:pt idx="194">
                  <c:v>44756</c:v>
                </c:pt>
                <c:pt idx="195">
                  <c:v>44757</c:v>
                </c:pt>
                <c:pt idx="196">
                  <c:v>44758</c:v>
                </c:pt>
                <c:pt idx="197">
                  <c:v>44759</c:v>
                </c:pt>
                <c:pt idx="198">
                  <c:v>44760</c:v>
                </c:pt>
                <c:pt idx="199">
                  <c:v>44761</c:v>
                </c:pt>
                <c:pt idx="200">
                  <c:v>44762</c:v>
                </c:pt>
                <c:pt idx="201">
                  <c:v>44763</c:v>
                </c:pt>
                <c:pt idx="202">
                  <c:v>44764</c:v>
                </c:pt>
                <c:pt idx="203">
                  <c:v>44765</c:v>
                </c:pt>
                <c:pt idx="204">
                  <c:v>44766</c:v>
                </c:pt>
                <c:pt idx="205">
                  <c:v>44767</c:v>
                </c:pt>
                <c:pt idx="206">
                  <c:v>44768</c:v>
                </c:pt>
                <c:pt idx="207">
                  <c:v>44769</c:v>
                </c:pt>
                <c:pt idx="208">
                  <c:v>44770</c:v>
                </c:pt>
                <c:pt idx="209">
                  <c:v>44771</c:v>
                </c:pt>
                <c:pt idx="210">
                  <c:v>44772</c:v>
                </c:pt>
                <c:pt idx="211">
                  <c:v>44773</c:v>
                </c:pt>
                <c:pt idx="212">
                  <c:v>44774</c:v>
                </c:pt>
                <c:pt idx="213">
                  <c:v>44775</c:v>
                </c:pt>
                <c:pt idx="214">
                  <c:v>44776</c:v>
                </c:pt>
                <c:pt idx="215">
                  <c:v>44777</c:v>
                </c:pt>
                <c:pt idx="216">
                  <c:v>44778</c:v>
                </c:pt>
                <c:pt idx="217">
                  <c:v>44779</c:v>
                </c:pt>
                <c:pt idx="218">
                  <c:v>44780</c:v>
                </c:pt>
                <c:pt idx="219">
                  <c:v>44781</c:v>
                </c:pt>
                <c:pt idx="220">
                  <c:v>44782</c:v>
                </c:pt>
                <c:pt idx="221">
                  <c:v>44783</c:v>
                </c:pt>
                <c:pt idx="222">
                  <c:v>44784</c:v>
                </c:pt>
                <c:pt idx="223">
                  <c:v>44785</c:v>
                </c:pt>
                <c:pt idx="224">
                  <c:v>44786</c:v>
                </c:pt>
                <c:pt idx="225">
                  <c:v>44787</c:v>
                </c:pt>
                <c:pt idx="226">
                  <c:v>44788</c:v>
                </c:pt>
                <c:pt idx="227">
                  <c:v>44789</c:v>
                </c:pt>
                <c:pt idx="228">
                  <c:v>44790</c:v>
                </c:pt>
                <c:pt idx="229">
                  <c:v>44791</c:v>
                </c:pt>
                <c:pt idx="230">
                  <c:v>44792</c:v>
                </c:pt>
                <c:pt idx="231">
                  <c:v>44793</c:v>
                </c:pt>
                <c:pt idx="232">
                  <c:v>44794</c:v>
                </c:pt>
                <c:pt idx="233">
                  <c:v>44795</c:v>
                </c:pt>
                <c:pt idx="234">
                  <c:v>44796</c:v>
                </c:pt>
                <c:pt idx="235">
                  <c:v>44797</c:v>
                </c:pt>
                <c:pt idx="236">
                  <c:v>44798</c:v>
                </c:pt>
                <c:pt idx="237">
                  <c:v>44799</c:v>
                </c:pt>
                <c:pt idx="238">
                  <c:v>44800</c:v>
                </c:pt>
                <c:pt idx="239">
                  <c:v>44801</c:v>
                </c:pt>
                <c:pt idx="240">
                  <c:v>44802</c:v>
                </c:pt>
                <c:pt idx="241">
                  <c:v>44803</c:v>
                </c:pt>
                <c:pt idx="242">
                  <c:v>44804</c:v>
                </c:pt>
                <c:pt idx="243">
                  <c:v>44805</c:v>
                </c:pt>
                <c:pt idx="244">
                  <c:v>44806</c:v>
                </c:pt>
                <c:pt idx="245">
                  <c:v>44807</c:v>
                </c:pt>
                <c:pt idx="246">
                  <c:v>44808</c:v>
                </c:pt>
                <c:pt idx="247">
                  <c:v>44809</c:v>
                </c:pt>
                <c:pt idx="248">
                  <c:v>44810</c:v>
                </c:pt>
                <c:pt idx="249">
                  <c:v>44811</c:v>
                </c:pt>
                <c:pt idx="250">
                  <c:v>44812</c:v>
                </c:pt>
                <c:pt idx="251">
                  <c:v>44813</c:v>
                </c:pt>
                <c:pt idx="252">
                  <c:v>44814</c:v>
                </c:pt>
                <c:pt idx="253">
                  <c:v>44815</c:v>
                </c:pt>
                <c:pt idx="254">
                  <c:v>44816</c:v>
                </c:pt>
                <c:pt idx="255">
                  <c:v>44817</c:v>
                </c:pt>
                <c:pt idx="256">
                  <c:v>44818</c:v>
                </c:pt>
                <c:pt idx="257">
                  <c:v>44819</c:v>
                </c:pt>
                <c:pt idx="258">
                  <c:v>44820</c:v>
                </c:pt>
                <c:pt idx="259">
                  <c:v>44821</c:v>
                </c:pt>
                <c:pt idx="260">
                  <c:v>44822</c:v>
                </c:pt>
                <c:pt idx="261">
                  <c:v>44823</c:v>
                </c:pt>
                <c:pt idx="262">
                  <c:v>44824</c:v>
                </c:pt>
                <c:pt idx="263">
                  <c:v>44825</c:v>
                </c:pt>
                <c:pt idx="264">
                  <c:v>44826</c:v>
                </c:pt>
                <c:pt idx="265">
                  <c:v>44827</c:v>
                </c:pt>
                <c:pt idx="266">
                  <c:v>44828</c:v>
                </c:pt>
                <c:pt idx="267">
                  <c:v>44829</c:v>
                </c:pt>
                <c:pt idx="268">
                  <c:v>44830</c:v>
                </c:pt>
                <c:pt idx="269">
                  <c:v>44831</c:v>
                </c:pt>
                <c:pt idx="270">
                  <c:v>44832</c:v>
                </c:pt>
                <c:pt idx="271">
                  <c:v>44833</c:v>
                </c:pt>
                <c:pt idx="272">
                  <c:v>44834</c:v>
                </c:pt>
                <c:pt idx="273">
                  <c:v>44835</c:v>
                </c:pt>
                <c:pt idx="274">
                  <c:v>44836</c:v>
                </c:pt>
                <c:pt idx="275">
                  <c:v>44837</c:v>
                </c:pt>
                <c:pt idx="276">
                  <c:v>44838</c:v>
                </c:pt>
                <c:pt idx="277">
                  <c:v>44839</c:v>
                </c:pt>
                <c:pt idx="278">
                  <c:v>44840</c:v>
                </c:pt>
                <c:pt idx="279">
                  <c:v>44841</c:v>
                </c:pt>
                <c:pt idx="280">
                  <c:v>44842</c:v>
                </c:pt>
                <c:pt idx="281">
                  <c:v>44843</c:v>
                </c:pt>
                <c:pt idx="282">
                  <c:v>44844</c:v>
                </c:pt>
                <c:pt idx="283">
                  <c:v>44845</c:v>
                </c:pt>
                <c:pt idx="284">
                  <c:v>44846</c:v>
                </c:pt>
                <c:pt idx="285">
                  <c:v>44847</c:v>
                </c:pt>
                <c:pt idx="286">
                  <c:v>44848</c:v>
                </c:pt>
                <c:pt idx="287">
                  <c:v>44849</c:v>
                </c:pt>
                <c:pt idx="288">
                  <c:v>44850</c:v>
                </c:pt>
                <c:pt idx="289">
                  <c:v>44851</c:v>
                </c:pt>
                <c:pt idx="290">
                  <c:v>44852</c:v>
                </c:pt>
                <c:pt idx="291">
                  <c:v>44853</c:v>
                </c:pt>
                <c:pt idx="292">
                  <c:v>44854</c:v>
                </c:pt>
                <c:pt idx="293">
                  <c:v>44855</c:v>
                </c:pt>
                <c:pt idx="294">
                  <c:v>44856</c:v>
                </c:pt>
                <c:pt idx="295">
                  <c:v>44857</c:v>
                </c:pt>
                <c:pt idx="296">
                  <c:v>44858</c:v>
                </c:pt>
                <c:pt idx="297">
                  <c:v>44859</c:v>
                </c:pt>
                <c:pt idx="298">
                  <c:v>44860</c:v>
                </c:pt>
                <c:pt idx="299">
                  <c:v>44861</c:v>
                </c:pt>
                <c:pt idx="300">
                  <c:v>44862</c:v>
                </c:pt>
                <c:pt idx="301">
                  <c:v>44863</c:v>
                </c:pt>
                <c:pt idx="302">
                  <c:v>44864</c:v>
                </c:pt>
                <c:pt idx="303">
                  <c:v>44865</c:v>
                </c:pt>
                <c:pt idx="304">
                  <c:v>44866</c:v>
                </c:pt>
                <c:pt idx="305">
                  <c:v>44867</c:v>
                </c:pt>
                <c:pt idx="306">
                  <c:v>44868</c:v>
                </c:pt>
                <c:pt idx="307">
                  <c:v>44869</c:v>
                </c:pt>
                <c:pt idx="308">
                  <c:v>44870</c:v>
                </c:pt>
                <c:pt idx="309">
                  <c:v>44871</c:v>
                </c:pt>
                <c:pt idx="310">
                  <c:v>44872</c:v>
                </c:pt>
                <c:pt idx="311">
                  <c:v>44873</c:v>
                </c:pt>
                <c:pt idx="312">
                  <c:v>44874</c:v>
                </c:pt>
                <c:pt idx="313">
                  <c:v>44875</c:v>
                </c:pt>
                <c:pt idx="314">
                  <c:v>44876</c:v>
                </c:pt>
                <c:pt idx="315">
                  <c:v>44877</c:v>
                </c:pt>
                <c:pt idx="316">
                  <c:v>44878</c:v>
                </c:pt>
                <c:pt idx="317">
                  <c:v>44879</c:v>
                </c:pt>
                <c:pt idx="318">
                  <c:v>44880</c:v>
                </c:pt>
                <c:pt idx="319">
                  <c:v>44881</c:v>
                </c:pt>
                <c:pt idx="320">
                  <c:v>44882</c:v>
                </c:pt>
                <c:pt idx="321">
                  <c:v>44883</c:v>
                </c:pt>
                <c:pt idx="322">
                  <c:v>44884</c:v>
                </c:pt>
                <c:pt idx="323">
                  <c:v>44885</c:v>
                </c:pt>
                <c:pt idx="324">
                  <c:v>44886</c:v>
                </c:pt>
                <c:pt idx="325">
                  <c:v>44887</c:v>
                </c:pt>
                <c:pt idx="326">
                  <c:v>44888</c:v>
                </c:pt>
                <c:pt idx="327">
                  <c:v>44889</c:v>
                </c:pt>
                <c:pt idx="328">
                  <c:v>44890</c:v>
                </c:pt>
                <c:pt idx="329">
                  <c:v>44891</c:v>
                </c:pt>
                <c:pt idx="330">
                  <c:v>44892</c:v>
                </c:pt>
                <c:pt idx="331">
                  <c:v>44893</c:v>
                </c:pt>
                <c:pt idx="332">
                  <c:v>44894</c:v>
                </c:pt>
                <c:pt idx="333">
                  <c:v>44895</c:v>
                </c:pt>
                <c:pt idx="334">
                  <c:v>44896</c:v>
                </c:pt>
                <c:pt idx="335">
                  <c:v>44897</c:v>
                </c:pt>
                <c:pt idx="336">
                  <c:v>44898</c:v>
                </c:pt>
                <c:pt idx="337">
                  <c:v>44899</c:v>
                </c:pt>
                <c:pt idx="338">
                  <c:v>44900</c:v>
                </c:pt>
                <c:pt idx="339">
                  <c:v>44901</c:v>
                </c:pt>
                <c:pt idx="340">
                  <c:v>44902</c:v>
                </c:pt>
                <c:pt idx="341">
                  <c:v>44903</c:v>
                </c:pt>
                <c:pt idx="342">
                  <c:v>44904</c:v>
                </c:pt>
                <c:pt idx="343">
                  <c:v>44905</c:v>
                </c:pt>
                <c:pt idx="344">
                  <c:v>44906</c:v>
                </c:pt>
                <c:pt idx="345">
                  <c:v>44907</c:v>
                </c:pt>
                <c:pt idx="346">
                  <c:v>44908</c:v>
                </c:pt>
                <c:pt idx="347">
                  <c:v>44909</c:v>
                </c:pt>
                <c:pt idx="348">
                  <c:v>44910</c:v>
                </c:pt>
                <c:pt idx="349">
                  <c:v>44911</c:v>
                </c:pt>
                <c:pt idx="350">
                  <c:v>44912</c:v>
                </c:pt>
                <c:pt idx="351">
                  <c:v>44913</c:v>
                </c:pt>
                <c:pt idx="352">
                  <c:v>44914</c:v>
                </c:pt>
                <c:pt idx="353">
                  <c:v>44915</c:v>
                </c:pt>
                <c:pt idx="354">
                  <c:v>44916</c:v>
                </c:pt>
                <c:pt idx="355">
                  <c:v>44917</c:v>
                </c:pt>
                <c:pt idx="356">
                  <c:v>44918</c:v>
                </c:pt>
                <c:pt idx="357">
                  <c:v>44919</c:v>
                </c:pt>
                <c:pt idx="358">
                  <c:v>44920</c:v>
                </c:pt>
                <c:pt idx="359">
                  <c:v>44921</c:v>
                </c:pt>
                <c:pt idx="360">
                  <c:v>44922</c:v>
                </c:pt>
                <c:pt idx="361">
                  <c:v>44923</c:v>
                </c:pt>
                <c:pt idx="362">
                  <c:v>44924</c:v>
                </c:pt>
                <c:pt idx="363">
                  <c:v>44925</c:v>
                </c:pt>
                <c:pt idx="364">
                  <c:v>44926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4.7487480573303403E-2</c:v>
                </c:pt>
                <c:pt idx="1">
                  <c:v>4.3149946062567397E-2</c:v>
                </c:pt>
                <c:pt idx="2">
                  <c:v>8.7700380993458393E-2</c:v>
                </c:pt>
                <c:pt idx="3">
                  <c:v>8.4750632038611801E-2</c:v>
                </c:pt>
                <c:pt idx="4">
                  <c:v>8.6114101184068897E-2</c:v>
                </c:pt>
                <c:pt idx="5">
                  <c:v>7.7436007743600793E-2</c:v>
                </c:pt>
                <c:pt idx="6">
                  <c:v>8.4540543638682297E-2</c:v>
                </c:pt>
                <c:pt idx="7">
                  <c:v>3.7223685717558103E-2</c:v>
                </c:pt>
                <c:pt idx="8">
                  <c:v>4.0072129833700697E-2</c:v>
                </c:pt>
                <c:pt idx="9">
                  <c:v>5.4361820834883098E-2</c:v>
                </c:pt>
                <c:pt idx="10">
                  <c:v>7.8638833285673407E-2</c:v>
                </c:pt>
                <c:pt idx="11">
                  <c:v>5.1432245160368602E-2</c:v>
                </c:pt>
                <c:pt idx="12">
                  <c:v>8.71042823892276E-2</c:v>
                </c:pt>
                <c:pt idx="13">
                  <c:v>5.2787764652171401E-2</c:v>
                </c:pt>
                <c:pt idx="14">
                  <c:v>2.8518872363786699E-2</c:v>
                </c:pt>
                <c:pt idx="15">
                  <c:v>3.1361815564013698E-2</c:v>
                </c:pt>
                <c:pt idx="16">
                  <c:v>5.41534252041442E-2</c:v>
                </c:pt>
                <c:pt idx="17">
                  <c:v>6.2670028059080701E-2</c:v>
                </c:pt>
                <c:pt idx="18">
                  <c:v>4.9819936515166599E-2</c:v>
                </c:pt>
                <c:pt idx="19">
                  <c:v>6.9713180059185101E-2</c:v>
                </c:pt>
                <c:pt idx="20">
                  <c:v>5.9712526835093899E-2</c:v>
                </c:pt>
                <c:pt idx="21">
                  <c:v>4.6888986771622197E-2</c:v>
                </c:pt>
                <c:pt idx="22">
                  <c:v>6.5329773334090804E-2</c:v>
                </c:pt>
                <c:pt idx="23">
                  <c:v>5.6771409917965303E-2</c:v>
                </c:pt>
                <c:pt idx="24">
                  <c:v>6.8087037930153999E-2</c:v>
                </c:pt>
                <c:pt idx="25">
                  <c:v>5.2448048082102502E-2</c:v>
                </c:pt>
                <c:pt idx="26">
                  <c:v>5.1003782780556201E-2</c:v>
                </c:pt>
                <c:pt idx="27">
                  <c:v>5.52259306985372E-2</c:v>
                </c:pt>
                <c:pt idx="28">
                  <c:v>3.3966429845169697E-2</c:v>
                </c:pt>
                <c:pt idx="29">
                  <c:v>2.26365977193628E-2</c:v>
                </c:pt>
                <c:pt idx="30">
                  <c:v>4.8091883787377297E-2</c:v>
                </c:pt>
                <c:pt idx="31">
                  <c:v>6.6448000904823806E-2</c:v>
                </c:pt>
                <c:pt idx="32">
                  <c:v>3.9559756424928302E-2</c:v>
                </c:pt>
                <c:pt idx="33">
                  <c:v>4.8017851342381401E-2</c:v>
                </c:pt>
                <c:pt idx="34">
                  <c:v>4.3759969509182498E-2</c:v>
                </c:pt>
                <c:pt idx="35">
                  <c:v>2.96308838469353E-2</c:v>
                </c:pt>
                <c:pt idx="36">
                  <c:v>3.2443259560182201E-2</c:v>
                </c:pt>
                <c:pt idx="37">
                  <c:v>5.7814879575836198E-2</c:v>
                </c:pt>
                <c:pt idx="38">
                  <c:v>2.81860845300675E-2</c:v>
                </c:pt>
                <c:pt idx="39">
                  <c:v>3.9449399101117298E-2</c:v>
                </c:pt>
                <c:pt idx="40">
                  <c:v>3.8025491162594197E-2</c:v>
                </c:pt>
                <c:pt idx="41">
                  <c:v>5.0681383038630498E-2</c:v>
                </c:pt>
                <c:pt idx="42">
                  <c:v>5.6284122249113501E-3</c:v>
                </c:pt>
                <c:pt idx="43">
                  <c:v>2.39194056731202E-2</c:v>
                </c:pt>
                <c:pt idx="44">
                  <c:v>3.7980559580244502E-2</c:v>
                </c:pt>
                <c:pt idx="45">
                  <c:v>6.8901513020979799E-2</c:v>
                </c:pt>
                <c:pt idx="46">
                  <c:v>4.3560739127379997E-2</c:v>
                </c:pt>
                <c:pt idx="47">
                  <c:v>6.6014944659812405E-2</c:v>
                </c:pt>
                <c:pt idx="48">
                  <c:v>6.5971393680782697E-2</c:v>
                </c:pt>
                <c:pt idx="49">
                  <c:v>3.92761958198906E-2</c:v>
                </c:pt>
                <c:pt idx="50">
                  <c:v>6.0293334081157599E-2</c:v>
                </c:pt>
                <c:pt idx="51">
                  <c:v>4.6243746584268698E-2</c:v>
                </c:pt>
                <c:pt idx="52">
                  <c:v>4.0619659915399099E-2</c:v>
                </c:pt>
                <c:pt idx="53">
                  <c:v>4.6203603881102701E-2</c:v>
                </c:pt>
                <c:pt idx="54">
                  <c:v>4.6182266009852202E-2</c:v>
                </c:pt>
                <c:pt idx="55">
                  <c:v>8.2530179468169901E-2</c:v>
                </c:pt>
                <c:pt idx="56">
                  <c:v>0.120199027226477</c:v>
                </c:pt>
                <c:pt idx="57">
                  <c:v>4.4671524694977198E-2</c:v>
                </c:pt>
                <c:pt idx="58">
                  <c:v>7.2558814500600005E-2</c:v>
                </c:pt>
                <c:pt idx="59">
                  <c:v>0.10597060710003101</c:v>
                </c:pt>
                <c:pt idx="60">
                  <c:v>5.01434660278018E-2</c:v>
                </c:pt>
                <c:pt idx="61">
                  <c:v>6.6824446610051505E-2</c:v>
                </c:pt>
                <c:pt idx="62">
                  <c:v>6.5388575085561604E-2</c:v>
                </c:pt>
                <c:pt idx="63">
                  <c:v>1.6684045881126201E-2</c:v>
                </c:pt>
                <c:pt idx="64">
                  <c:v>4.44833673909115E-2</c:v>
                </c:pt>
                <c:pt idx="65">
                  <c:v>3.6126665647709402E-2</c:v>
                </c:pt>
                <c:pt idx="66">
                  <c:v>7.0838252656434494E-2</c:v>
                </c:pt>
                <c:pt idx="67">
                  <c:v>6.2460094939344298E-2</c:v>
                </c:pt>
                <c:pt idx="68">
                  <c:v>7.7679599395208798E-2</c:v>
                </c:pt>
                <c:pt idx="69">
                  <c:v>4.1581770551790097E-2</c:v>
                </c:pt>
                <c:pt idx="70">
                  <c:v>3.7408038571844202E-2</c:v>
                </c:pt>
                <c:pt idx="71">
                  <c:v>2.7699296437870499E-2</c:v>
                </c:pt>
                <c:pt idx="72">
                  <c:v>4.0152857775808598E-2</c:v>
                </c:pt>
                <c:pt idx="73">
                  <c:v>5.8129074225291698E-2</c:v>
                </c:pt>
                <c:pt idx="74">
                  <c:v>2.7664430458537899E-2</c:v>
                </c:pt>
                <c:pt idx="75">
                  <c:v>5.39307197676831E-2</c:v>
                </c:pt>
                <c:pt idx="76">
                  <c:v>3.3170246289078699E-2</c:v>
                </c:pt>
                <c:pt idx="77">
                  <c:v>1.7961258946088601E-2</c:v>
                </c:pt>
                <c:pt idx="78">
                  <c:v>2.21021950242433E-2</c:v>
                </c:pt>
                <c:pt idx="79">
                  <c:v>3.3145966550195402E-2</c:v>
                </c:pt>
                <c:pt idx="80">
                  <c:v>6.48893429608869E-2</c:v>
                </c:pt>
                <c:pt idx="81">
                  <c:v>2.7594580424404599E-2</c:v>
                </c:pt>
                <c:pt idx="82">
                  <c:v>5.6553284228530398E-2</c:v>
                </c:pt>
                <c:pt idx="83">
                  <c:v>4.54927694068019E-2</c:v>
                </c:pt>
                <c:pt idx="84">
                  <c:v>2.48029543074464E-2</c:v>
                </c:pt>
                <c:pt idx="85">
                  <c:v>2.3419203747072601E-2</c:v>
                </c:pt>
                <c:pt idx="86">
                  <c:v>4.6827440880355897E-2</c:v>
                </c:pt>
                <c:pt idx="87">
                  <c:v>4.2675623958921299E-2</c:v>
                </c:pt>
                <c:pt idx="88">
                  <c:v>3.8529282254513401E-2</c:v>
                </c:pt>
                <c:pt idx="89">
                  <c:v>4.1265474552957399E-2</c:v>
                </c:pt>
                <c:pt idx="90">
                  <c:v>4.2623401622439203E-2</c:v>
                </c:pt>
                <c:pt idx="91">
                  <c:v>3.5733428622476297E-2</c:v>
                </c:pt>
                <c:pt idx="92">
                  <c:v>2.7477434157198399E-2</c:v>
                </c:pt>
                <c:pt idx="93">
                  <c:v>5.21927836609117E-2</c:v>
                </c:pt>
                <c:pt idx="94">
                  <c:v>3.98105566614044E-2</c:v>
                </c:pt>
                <c:pt idx="95">
                  <c:v>-1.64667782748305E-2</c:v>
                </c:pt>
                <c:pt idx="96">
                  <c:v>3.0194065493673001E-2</c:v>
                </c:pt>
                <c:pt idx="97">
                  <c:v>4.1161297404094202E-2</c:v>
                </c:pt>
                <c:pt idx="98">
                  <c:v>2.6058095838933499E-2</c:v>
                </c:pt>
                <c:pt idx="99">
                  <c:v>1.2340092962033601E-2</c:v>
                </c:pt>
                <c:pt idx="100">
                  <c:v>1.9193331688190599E-2</c:v>
                </c:pt>
                <c:pt idx="101">
                  <c:v>3.5637918745545297E-2</c:v>
                </c:pt>
                <c:pt idx="102">
                  <c:v>3.1514620043298303E-2</c:v>
                </c:pt>
                <c:pt idx="103">
                  <c:v>2.1916307102253299E-2</c:v>
                </c:pt>
                <c:pt idx="104">
                  <c:v>8.2168143410799605E-3</c:v>
                </c:pt>
                <c:pt idx="105">
                  <c:v>1.5062921932983701E-2</c:v>
                </c:pt>
                <c:pt idx="106">
                  <c:v>2.7383006106410398E-3</c:v>
                </c:pt>
                <c:pt idx="107">
                  <c:v>2.05366922234392E-2</c:v>
                </c:pt>
                <c:pt idx="108">
                  <c:v>1.9163643829991101E-2</c:v>
                </c:pt>
                <c:pt idx="109">
                  <c:v>3.4214235859256301E-2</c:v>
                </c:pt>
                <c:pt idx="110">
                  <c:v>3.9674939119490001E-2</c:v>
                </c:pt>
                <c:pt idx="111">
                  <c:v>3.6924086812630798E-2</c:v>
                </c:pt>
                <c:pt idx="112">
                  <c:v>4.1011619958988402E-2</c:v>
                </c:pt>
                <c:pt idx="113">
                  <c:v>2.5963377972123499E-2</c:v>
                </c:pt>
                <c:pt idx="114">
                  <c:v>2.18582221068594E-2</c:v>
                </c:pt>
                <c:pt idx="115">
                  <c:v>4.6438571331011397E-2</c:v>
                </c:pt>
                <c:pt idx="116">
                  <c:v>0.31126704801430699</c:v>
                </c:pt>
                <c:pt idx="117">
                  <c:v>4.2190073084094303E-2</c:v>
                </c:pt>
                <c:pt idx="118">
                  <c:v>5.7136638189040599E-2</c:v>
                </c:pt>
                <c:pt idx="119">
                  <c:v>2.44731475186948E-2</c:v>
                </c:pt>
                <c:pt idx="120">
                  <c:v>1.6311439756415799E-2</c:v>
                </c:pt>
                <c:pt idx="121">
                  <c:v>4.6208208752378403E-2</c:v>
                </c:pt>
                <c:pt idx="122">
                  <c:v>3.5319368598364403E-2</c:v>
                </c:pt>
                <c:pt idx="123">
                  <c:v>4.6170559478544301E-2</c:v>
                </c:pt>
                <c:pt idx="124">
                  <c:v>4.0719928332926099E-2</c:v>
                </c:pt>
                <c:pt idx="125">
                  <c:v>3.2562683165092803E-2</c:v>
                </c:pt>
                <c:pt idx="126">
                  <c:v>2.9839409722222199E-2</c:v>
                </c:pt>
                <c:pt idx="127">
                  <c:v>1.76271186440678E-2</c:v>
                </c:pt>
                <c:pt idx="128">
                  <c:v>3.9315103778316998E-2</c:v>
                </c:pt>
                <c:pt idx="129">
                  <c:v>3.5234171725932399E-2</c:v>
                </c:pt>
                <c:pt idx="130">
                  <c:v>2.57389796526592E-2</c:v>
                </c:pt>
                <c:pt idx="131">
                  <c:v>3.9275701883879403E-2</c:v>
                </c:pt>
                <c:pt idx="132">
                  <c:v>3.1137465139577099E-2</c:v>
                </c:pt>
                <c:pt idx="133">
                  <c:v>2.1654102775785299E-2</c:v>
                </c:pt>
                <c:pt idx="134">
                  <c:v>2.3002503213585001E-2</c:v>
                </c:pt>
                <c:pt idx="135">
                  <c:v>3.1113876789047899E-2</c:v>
                </c:pt>
                <c:pt idx="136">
                  <c:v>2.9751842585705599E-2</c:v>
                </c:pt>
                <c:pt idx="137">
                  <c:v>0.11221220273905901</c:v>
                </c:pt>
                <c:pt idx="138">
                  <c:v>0.108035111411209</c:v>
                </c:pt>
                <c:pt idx="139">
                  <c:v>5.93551868339404E-2</c:v>
                </c:pt>
                <c:pt idx="140">
                  <c:v>2.6963626068433701E-2</c:v>
                </c:pt>
                <c:pt idx="141">
                  <c:v>2.5608539774105699E-2</c:v>
                </c:pt>
                <c:pt idx="142">
                  <c:v>5.92888038483824E-2</c:v>
                </c:pt>
                <c:pt idx="143">
                  <c:v>8.0800463255989302E-2</c:v>
                </c:pt>
                <c:pt idx="144">
                  <c:v>5.2477898731111298E-2</c:v>
                </c:pt>
                <c:pt idx="145">
                  <c:v>4.8415729732637601E-2</c:v>
                </c:pt>
                <c:pt idx="146">
                  <c:v>4.3015377997634198E-2</c:v>
                </c:pt>
                <c:pt idx="147">
                  <c:v>2.0154788777813602E-2</c:v>
                </c:pt>
                <c:pt idx="148">
                  <c:v>2.5524254758930099E-2</c:v>
                </c:pt>
                <c:pt idx="149">
                  <c:v>4.8349405033710303E-2</c:v>
                </c:pt>
                <c:pt idx="150">
                  <c:v>4.0271699734206801E-2</c:v>
                </c:pt>
                <c:pt idx="151">
                  <c:v>7.5143577907788098E-2</c:v>
                </c:pt>
                <c:pt idx="152">
                  <c:v>6.16787342451059E-2</c:v>
                </c:pt>
                <c:pt idx="153">
                  <c:v>4.2880497413770001E-2</c:v>
                </c:pt>
                <c:pt idx="154">
                  <c:v>4.28621179244019E-2</c:v>
                </c:pt>
                <c:pt idx="155">
                  <c:v>3.4810550274467798E-2</c:v>
                </c:pt>
                <c:pt idx="156">
                  <c:v>3.2121633920445397E-2</c:v>
                </c:pt>
                <c:pt idx="157">
                  <c:v>6.9574525020069597E-2</c:v>
                </c:pt>
                <c:pt idx="158">
                  <c:v>5.4818697186864898E-2</c:v>
                </c:pt>
                <c:pt idx="159">
                  <c:v>5.21160450603343E-2</c:v>
                </c:pt>
                <c:pt idx="160">
                  <c:v>4.5410834490864402E-2</c:v>
                </c:pt>
                <c:pt idx="161">
                  <c:v>4.0050196245961601E-2</c:v>
                </c:pt>
                <c:pt idx="162">
                  <c:v>2.6689441656880499E-2</c:v>
                </c:pt>
                <c:pt idx="163">
                  <c:v>3.3352900368215997E-2</c:v>
                </c:pt>
                <c:pt idx="164">
                  <c:v>4.4011149491204403E-2</c:v>
                </c:pt>
                <c:pt idx="165">
                  <c:v>4.39917881995361E-2</c:v>
                </c:pt>
                <c:pt idx="166">
                  <c:v>3.1979959225552003E-2</c:v>
                </c:pt>
                <c:pt idx="167">
                  <c:v>3.5965952231887102E-2</c:v>
                </c:pt>
                <c:pt idx="168">
                  <c:v>2.7963461077525401E-2</c:v>
                </c:pt>
                <c:pt idx="169">
                  <c:v>1.7305874678842901E-2</c:v>
                </c:pt>
                <c:pt idx="170">
                  <c:v>3.1943778949049699E-2</c:v>
                </c:pt>
                <c:pt idx="171">
                  <c:v>6.6528287827984506E-2</c:v>
                </c:pt>
                <c:pt idx="172">
                  <c:v>3.1912347419088903E-2</c:v>
                </c:pt>
                <c:pt idx="173">
                  <c:v>9.43772431210953E-2</c:v>
                </c:pt>
                <c:pt idx="174">
                  <c:v>4.51521228137741E-2</c:v>
                </c:pt>
                <c:pt idx="175">
                  <c:v>3.0530298002256599E-2</c:v>
                </c:pt>
                <c:pt idx="176">
                  <c:v>1.59239894901669E-2</c:v>
                </c:pt>
                <c:pt idx="177">
                  <c:v>2.25553933925965E-2</c:v>
                </c:pt>
                <c:pt idx="178">
                  <c:v>4.64271028161354E-2</c:v>
                </c:pt>
                <c:pt idx="179">
                  <c:v>3.3146827185701798E-2</c:v>
                </c:pt>
                <c:pt idx="180">
                  <c:v>4.2413879942211102E-2</c:v>
                </c:pt>
                <c:pt idx="181">
                  <c:v>4.6370513652804098E-2</c:v>
                </c:pt>
                <c:pt idx="182">
                  <c:v>4.1051990359403601E-2</c:v>
                </c:pt>
                <c:pt idx="183">
                  <c:v>3.0445429876232701E-2</c:v>
                </c:pt>
                <c:pt idx="184">
                  <c:v>4.3669278001270399E-2</c:v>
                </c:pt>
                <c:pt idx="185">
                  <c:v>7.1427626618695506E-2</c:v>
                </c:pt>
                <c:pt idx="186">
                  <c:v>6.47676954596524E-2</c:v>
                </c:pt>
                <c:pt idx="187">
                  <c:v>6.7367642396702898E-2</c:v>
                </c:pt>
                <c:pt idx="188">
                  <c:v>5.2801795261038897E-2</c:v>
                </c:pt>
                <c:pt idx="189">
                  <c:v>1.9790223629526999E-2</c:v>
                </c:pt>
                <c:pt idx="190">
                  <c:v>3.9572615749901098E-2</c:v>
                </c:pt>
                <c:pt idx="191">
                  <c:v>4.6149789029535898E-2</c:v>
                </c:pt>
                <c:pt idx="192">
                  <c:v>7.2487644151565098E-2</c:v>
                </c:pt>
                <c:pt idx="193">
                  <c:v>6.8484130119847206E-2</c:v>
                </c:pt>
                <c:pt idx="194">
                  <c:v>5.6592350819930998E-2</c:v>
                </c:pt>
                <c:pt idx="195">
                  <c:v>4.3406774087471199E-2</c:v>
                </c:pt>
                <c:pt idx="196">
                  <c:v>3.68140103605143E-2</c:v>
                </c:pt>
                <c:pt idx="197">
                  <c:v>1.4457324606366499E-2</c:v>
                </c:pt>
                <c:pt idx="198">
                  <c:v>4.3365704298461198E-2</c:v>
                </c:pt>
                <c:pt idx="199">
                  <c:v>5.51687902272429E-2</c:v>
                </c:pt>
                <c:pt idx="200">
                  <c:v>5.3825552696528903E-2</c:v>
                </c:pt>
                <c:pt idx="201">
                  <c:v>8.1350950625221394E-2</c:v>
                </c:pt>
                <c:pt idx="202">
                  <c:v>3.5398230088495602E-2</c:v>
                </c:pt>
                <c:pt idx="203">
                  <c:v>3.6696285811643199E-2</c:v>
                </c:pt>
                <c:pt idx="204">
                  <c:v>2.75121184331194E-2</c:v>
                </c:pt>
                <c:pt idx="205">
                  <c:v>2.4885070267579999E-2</c:v>
                </c:pt>
                <c:pt idx="206">
                  <c:v>6.41613198900092E-2</c:v>
                </c:pt>
                <c:pt idx="207">
                  <c:v>4.4491553147777398E-2</c:v>
                </c:pt>
                <c:pt idx="208">
                  <c:v>3.9239794383477397E-2</c:v>
                </c:pt>
                <c:pt idx="209">
                  <c:v>3.2687002340389397E-2</c:v>
                </c:pt>
                <c:pt idx="210">
                  <c:v>3.3983374287656201E-2</c:v>
                </c:pt>
                <c:pt idx="211">
                  <c:v>6.5330441372461901E-3</c:v>
                </c:pt>
                <c:pt idx="212">
                  <c:v>3.0050039848965902E-2</c:v>
                </c:pt>
                <c:pt idx="213">
                  <c:v>5.74697630678404E-2</c:v>
                </c:pt>
                <c:pt idx="214">
                  <c:v>5.8742135080803101E-2</c:v>
                </c:pt>
                <c:pt idx="215">
                  <c:v>4.04430470574422E-2</c:v>
                </c:pt>
                <c:pt idx="216">
                  <c:v>3.7818523251871398E-2</c:v>
                </c:pt>
                <c:pt idx="217">
                  <c:v>3.2589850217048397E-2</c:v>
                </c:pt>
                <c:pt idx="218">
                  <c:v>2.6063386155129299E-2</c:v>
                </c:pt>
                <c:pt idx="219">
                  <c:v>4.2993381624889297E-2</c:v>
                </c:pt>
                <c:pt idx="220">
                  <c:v>3.51612861217101E-2</c:v>
                </c:pt>
                <c:pt idx="221">
                  <c:v>2.9941678816913099E-2</c:v>
                </c:pt>
                <c:pt idx="222">
                  <c:v>3.6439828732804998E-2</c:v>
                </c:pt>
                <c:pt idx="223">
                  <c:v>2.7319916218923601E-2</c:v>
                </c:pt>
                <c:pt idx="224">
                  <c:v>2.73124544792425E-2</c:v>
                </c:pt>
                <c:pt idx="225">
                  <c:v>3.1205710645047999E-2</c:v>
                </c:pt>
                <c:pt idx="226">
                  <c:v>1.9497484824457598E-2</c:v>
                </c:pt>
                <c:pt idx="227">
                  <c:v>3.3789052347039598E-2</c:v>
                </c:pt>
                <c:pt idx="228">
                  <c:v>5.3264738742952199E-2</c:v>
                </c:pt>
                <c:pt idx="229">
                  <c:v>4.9341037460235E-2</c:v>
                </c:pt>
                <c:pt idx="230">
                  <c:v>1.6871504029693798E-2</c:v>
                </c:pt>
                <c:pt idx="231">
                  <c:v>2.2059014351335199E-2</c:v>
                </c:pt>
                <c:pt idx="232">
                  <c:v>1.16757261653023E-2</c:v>
                </c:pt>
                <c:pt idx="233">
                  <c:v>2.72401805634826E-2</c:v>
                </c:pt>
                <c:pt idx="234">
                  <c:v>4.7981533593557502E-2</c:v>
                </c:pt>
                <c:pt idx="235">
                  <c:v>4.0181464679196401E-2</c:v>
                </c:pt>
                <c:pt idx="236">
                  <c:v>3.4982702996851599E-2</c:v>
                </c:pt>
                <c:pt idx="237">
                  <c:v>4.2741684799502598E-2</c:v>
                </c:pt>
                <c:pt idx="238">
                  <c:v>3.6250178014266998E-2</c:v>
                </c:pt>
                <c:pt idx="239">
                  <c:v>3.23545018053812E-2</c:v>
                </c:pt>
                <c:pt idx="240">
                  <c:v>4.5281651874660399E-2</c:v>
                </c:pt>
                <c:pt idx="241">
                  <c:v>3.7502101410854902E-2</c:v>
                </c:pt>
                <c:pt idx="242">
                  <c:v>3.8780733731482199E-2</c:v>
                </c:pt>
                <c:pt idx="243">
                  <c:v>3.6181320101307701E-2</c:v>
                </c:pt>
                <c:pt idx="244">
                  <c:v>1.6792394337087901E-2</c:v>
                </c:pt>
                <c:pt idx="245">
                  <c:v>1.42065634323057E-2</c:v>
                </c:pt>
                <c:pt idx="246">
                  <c:v>1.03305785123967E-2</c:v>
                </c:pt>
                <c:pt idx="247">
                  <c:v>4.1318045656440497E-2</c:v>
                </c:pt>
                <c:pt idx="248">
                  <c:v>5.1626226122870399E-2</c:v>
                </c:pt>
                <c:pt idx="249">
                  <c:v>4.3859649122807001E-2</c:v>
                </c:pt>
                <c:pt idx="250">
                  <c:v>4.5129845011218001E-2</c:v>
                </c:pt>
                <c:pt idx="251">
                  <c:v>3.4798747245099203E-2</c:v>
                </c:pt>
                <c:pt idx="252">
                  <c:v>6.4419707276850103E-3</c:v>
                </c:pt>
                <c:pt idx="253">
                  <c:v>2.4477911905283398E-2</c:v>
                </c:pt>
                <c:pt idx="254">
                  <c:v>5.6671818650180297E-2</c:v>
                </c:pt>
                <c:pt idx="255">
                  <c:v>3.7330724473508103E-2</c:v>
                </c:pt>
                <c:pt idx="256">
                  <c:v>5.5331797768713102E-2</c:v>
                </c:pt>
                <c:pt idx="257">
                  <c:v>3.4724008436648003E-2</c:v>
                </c:pt>
                <c:pt idx="258">
                  <c:v>3.0855071159507901E-2</c:v>
                </c:pt>
                <c:pt idx="259">
                  <c:v>2.0563702494634201E-2</c:v>
                </c:pt>
                <c:pt idx="260">
                  <c:v>1.9274507536332398E-2</c:v>
                </c:pt>
                <c:pt idx="261">
                  <c:v>2.1840232277293901E-2</c:v>
                </c:pt>
                <c:pt idx="262">
                  <c:v>3.2110975531436603E-2</c:v>
                </c:pt>
                <c:pt idx="263">
                  <c:v>3.8520801232665602E-2</c:v>
                </c:pt>
                <c:pt idx="264">
                  <c:v>5.0057758952637699E-2</c:v>
                </c:pt>
                <c:pt idx="265">
                  <c:v>2.5657801896111599E-2</c:v>
                </c:pt>
                <c:pt idx="266">
                  <c:v>2.4368659338968E-2</c:v>
                </c:pt>
                <c:pt idx="267">
                  <c:v>2.3080473919064499E-2</c:v>
                </c:pt>
                <c:pt idx="268">
                  <c:v>2.8202958746763099E-2</c:v>
                </c:pt>
                <c:pt idx="269">
                  <c:v>6.4079561183165001E-3</c:v>
                </c:pt>
                <c:pt idx="270">
                  <c:v>2.6911691207566001E-2</c:v>
                </c:pt>
                <c:pt idx="271">
                  <c:v>3.3310272375534897E-2</c:v>
                </c:pt>
                <c:pt idx="272">
                  <c:v>1.4088114754098401E-2</c:v>
                </c:pt>
                <c:pt idx="273">
                  <c:v>2.4330588672190099E-2</c:v>
                </c:pt>
                <c:pt idx="274">
                  <c:v>1.53629496863398E-2</c:v>
                </c:pt>
                <c:pt idx="275">
                  <c:v>3.2001228847187702E-2</c:v>
                </c:pt>
                <c:pt idx="276">
                  <c:v>2.30335137625245E-2</c:v>
                </c:pt>
                <c:pt idx="277">
                  <c:v>3.8380349261178302E-2</c:v>
                </c:pt>
                <c:pt idx="278">
                  <c:v>5.1154165867382799E-2</c:v>
                </c:pt>
                <c:pt idx="279">
                  <c:v>3.0676807055665601E-2</c:v>
                </c:pt>
                <c:pt idx="280">
                  <c:v>1.7889316244777E-2</c:v>
                </c:pt>
                <c:pt idx="281">
                  <c:v>1.6608536787908999E-2</c:v>
                </c:pt>
                <c:pt idx="282">
                  <c:v>2.42699844161153E-2</c:v>
                </c:pt>
                <c:pt idx="283">
                  <c:v>4.0865845092905903E-2</c:v>
                </c:pt>
                <c:pt idx="284">
                  <c:v>2.9360327814442699E-2</c:v>
                </c:pt>
                <c:pt idx="285">
                  <c:v>2.42470648289944E-2</c:v>
                </c:pt>
                <c:pt idx="286">
                  <c:v>2.55170390027941E-2</c:v>
                </c:pt>
                <c:pt idx="287">
                  <c:v>1.9132897103279398E-2</c:v>
                </c:pt>
                <c:pt idx="288">
                  <c:v>2.04045196010916E-2</c:v>
                </c:pt>
                <c:pt idx="289">
                  <c:v>1.78503123804667E-2</c:v>
                </c:pt>
                <c:pt idx="290">
                  <c:v>3.6969047983274703E-2</c:v>
                </c:pt>
                <c:pt idx="291">
                  <c:v>8.2831037426885704E-2</c:v>
                </c:pt>
                <c:pt idx="292">
                  <c:v>5.7297104586314901E-2</c:v>
                </c:pt>
                <c:pt idx="293">
                  <c:v>4.3266355318580398E-2</c:v>
                </c:pt>
                <c:pt idx="294">
                  <c:v>3.8159685564190998E-2</c:v>
                </c:pt>
                <c:pt idx="295">
                  <c:v>2.6701590651900298E-2</c:v>
                </c:pt>
                <c:pt idx="296">
                  <c:v>3.1779122387756098E-2</c:v>
                </c:pt>
                <c:pt idx="297">
                  <c:v>3.3039787528751002E-2</c:v>
                </c:pt>
                <c:pt idx="298">
                  <c:v>4.1921264243702301E-2</c:v>
                </c:pt>
                <c:pt idx="299">
                  <c:v>4.0633888663145101E-2</c:v>
                </c:pt>
                <c:pt idx="300">
                  <c:v>2.6655158407798502E-2</c:v>
                </c:pt>
                <c:pt idx="301">
                  <c:v>3.2992830404162198E-2</c:v>
                </c:pt>
                <c:pt idx="302">
                  <c:v>1.90280473417818E-2</c:v>
                </c:pt>
                <c:pt idx="303">
                  <c:v>2.0292722522385401E-2</c:v>
                </c:pt>
                <c:pt idx="304">
                  <c:v>4.0577210823970998E-2</c:v>
                </c:pt>
                <c:pt idx="305">
                  <c:v>3.2955611326590098E-2</c:v>
                </c:pt>
                <c:pt idx="306">
                  <c:v>5.0684237202230101E-2</c:v>
                </c:pt>
                <c:pt idx="307">
                  <c:v>4.0526849037487302E-2</c:v>
                </c:pt>
                <c:pt idx="308">
                  <c:v>2.7850921612315199E-2</c:v>
                </c:pt>
                <c:pt idx="309">
                  <c:v>1.1390386513782399E-2</c:v>
                </c:pt>
                <c:pt idx="310">
                  <c:v>4.3025448287207502E-2</c:v>
                </c:pt>
                <c:pt idx="311">
                  <c:v>3.1622753203384903E-2</c:v>
                </c:pt>
                <c:pt idx="312">
                  <c:v>4.0464328165701398E-2</c:v>
                </c:pt>
                <c:pt idx="313">
                  <c:v>4.5503956316201903E-2</c:v>
                </c:pt>
                <c:pt idx="314">
                  <c:v>3.1585596967782702E-2</c:v>
                </c:pt>
                <c:pt idx="315">
                  <c:v>3.1575623618566501E-2</c:v>
                </c:pt>
                <c:pt idx="316">
                  <c:v>3.1565656565656602E-2</c:v>
                </c:pt>
                <c:pt idx="317">
                  <c:v>2.27201009782266E-2</c:v>
                </c:pt>
                <c:pt idx="318">
                  <c:v>5.0477644713097701E-2</c:v>
                </c:pt>
                <c:pt idx="319">
                  <c:v>3.4055219908429302E-2</c:v>
                </c:pt>
                <c:pt idx="320">
                  <c:v>4.6652376749464097E-2</c:v>
                </c:pt>
                <c:pt idx="321">
                  <c:v>3.7808612801996301E-2</c:v>
                </c:pt>
                <c:pt idx="322">
                  <c:v>2.14167831991635E-2</c:v>
                </c:pt>
                <c:pt idx="323">
                  <c:v>1.8893115348766899E-2</c:v>
                </c:pt>
                <c:pt idx="324">
                  <c:v>3.2741880643252001E-2</c:v>
                </c:pt>
                <c:pt idx="325">
                  <c:v>3.1472272927550803E-2</c:v>
                </c:pt>
                <c:pt idx="326">
                  <c:v>2.0135917442738498E-2</c:v>
                </c:pt>
                <c:pt idx="327">
                  <c:v>4.1521968896270599E-2</c:v>
                </c:pt>
                <c:pt idx="328">
                  <c:v>1.25771925190859E-2</c:v>
                </c:pt>
                <c:pt idx="329">
                  <c:v>3.3954149322803398E-2</c:v>
                </c:pt>
                <c:pt idx="330">
                  <c:v>1.8857013551907099E-2</c:v>
                </c:pt>
                <c:pt idx="331">
                  <c:v>4.14776083759631E-2</c:v>
                </c:pt>
                <c:pt idx="332">
                  <c:v>3.5178531045053599E-2</c:v>
                </c:pt>
                <c:pt idx="333">
                  <c:v>3.3910225816985301E-2</c:v>
                </c:pt>
                <c:pt idx="334">
                  <c:v>4.6453816118218701E-2</c:v>
                </c:pt>
                <c:pt idx="335">
                  <c:v>2.2588660492432799E-2</c:v>
                </c:pt>
                <c:pt idx="336">
                  <c:v>2.2583559168924999E-2</c:v>
                </c:pt>
                <c:pt idx="337">
                  <c:v>2.8850254634856101E-2</c:v>
                </c:pt>
                <c:pt idx="338">
                  <c:v>2.5079942316132701E-2</c:v>
                </c:pt>
                <c:pt idx="339">
                  <c:v>3.5103115401491899E-2</c:v>
                </c:pt>
                <c:pt idx="340">
                  <c:v>2.3811612547466599E-2</c:v>
                </c:pt>
                <c:pt idx="341">
                  <c:v>2.38059439683256E-2</c:v>
                </c:pt>
                <c:pt idx="342">
                  <c:v>3.0063509163107099E-2</c:v>
                </c:pt>
                <c:pt idx="343">
                  <c:v>1.37749671279194E-2</c:v>
                </c:pt>
                <c:pt idx="344">
                  <c:v>2.1285653469561499E-2</c:v>
                </c:pt>
                <c:pt idx="345">
                  <c:v>4.50659088917542E-2</c:v>
                </c:pt>
                <c:pt idx="346">
                  <c:v>3.7538007232322701E-2</c:v>
                </c:pt>
                <c:pt idx="347">
                  <c:v>1.50095685999825E-2</c:v>
                </c:pt>
                <c:pt idx="348">
                  <c:v>2.2510974099873699E-2</c:v>
                </c:pt>
                <c:pt idx="349">
                  <c:v>4.5011815601595402E-2</c:v>
                </c:pt>
                <c:pt idx="350">
                  <c:v>1.7496719365118998E-2</c:v>
                </c:pt>
                <c:pt idx="351">
                  <c:v>2.6240487823164099E-2</c:v>
                </c:pt>
                <c:pt idx="352">
                  <c:v>6.3710181136789501E-2</c:v>
                </c:pt>
                <c:pt idx="353">
                  <c:v>7.7402279621977294E-2</c:v>
                </c:pt>
                <c:pt idx="354">
                  <c:v>5.48881653630727E-2</c:v>
                </c:pt>
                <c:pt idx="355">
                  <c:v>3.4909671225703501E-2</c:v>
                </c:pt>
                <c:pt idx="356">
                  <c:v>6.2316943977067399E-2</c:v>
                </c:pt>
                <c:pt idx="357">
                  <c:v>2.36656909758984E-2</c:v>
                </c:pt>
                <c:pt idx="358">
                  <c:v>2.2414823670053801E-2</c:v>
                </c:pt>
                <c:pt idx="359">
                  <c:v>2.1164811633176499E-2</c:v>
                </c:pt>
                <c:pt idx="360">
                  <c:v>4.3565391652871002E-2</c:v>
                </c:pt>
                <c:pt idx="361">
                  <c:v>1.74185681936945E-2</c:v>
                </c:pt>
                <c:pt idx="362">
                  <c:v>2.3635368462954699E-2</c:v>
                </c:pt>
                <c:pt idx="363">
                  <c:v>1.8655092218339199E-2</c:v>
                </c:pt>
                <c:pt idx="364">
                  <c:v>1.24344084951879E-2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EE-41B9-A825-ECBF1A29F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937424"/>
        <c:axId val="297086696"/>
      </c:lineChart>
      <c:dateAx>
        <c:axId val="33993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86696"/>
        <c:crosses val="autoZero"/>
        <c:auto val="1"/>
        <c:lblOffset val="100"/>
        <c:baseTimeUnit val="days"/>
      </c:dateAx>
      <c:valAx>
        <c:axId val="29708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93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F32C-6509-4C06-AC54-EE83E8D38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Deutsche Post und DHL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0F1D32-849C-4168-8CF9-BCA69A7F2A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658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73BAB-9DEF-4CB8-8C50-8A9213C250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FEB99-BAAE-4647-A69F-EE2ABF4DA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463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Change Rate | Deutsche Post und DHL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Change Rate | Deutsche Post und DHL</dc:title>
  <dc:creator>Administrator</dc:creator>
  <cp:lastModifiedBy>Administrator</cp:lastModifiedBy>
  <cp:revision>1</cp:revision>
  <dcterms:created xsi:type="dcterms:W3CDTF">2023-01-25T10:32:42Z</dcterms:created>
  <dcterms:modified xsi:type="dcterms:W3CDTF">2023-01-25T10:33:00Z</dcterms:modified>
</cp:coreProperties>
</file>