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D9B07-9828-4A8E-BF42-A581FE034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(Instagram only) | DHL Global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F4317-2558-4D5A-A3E3-7410C86D7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208402"/>
              </p:ext>
            </p:extLst>
          </p:nvPr>
        </p:nvGraphicFramePr>
        <p:xfrm>
          <a:off x="457200" y="1731963"/>
          <a:ext cx="8147304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58186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1849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219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34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989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914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692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816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110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6655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6256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252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536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06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766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9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274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1489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263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3192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055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9237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188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4507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410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918FF-30FD-4E81-827B-785F493D6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701288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B9D14-1B2E-4185-83C9-01D17FCD7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(Instagram only) | DHL Global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F7C43C-599F-4FAC-8720-D2F50EC9B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449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14618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0252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668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467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503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8739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9425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012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9650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650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786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8521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3256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984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3443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4928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92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266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015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9081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394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5853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434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2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4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 - 2021-01-26 16:45:40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newly developed #Covid19 #vaccines, previously existing cold chains needed to be reexamined an updated. Learn how DHL is handling vaccine distribution - follow the link in our bio.  #VaccineLogistics #VaccineDistribution #Logistics #Coronavirus #Corona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8jRvXLdnVVjLP&amp;w=64&amp;h=64&amp;url=https%3A%2F%2Fscontent-iad3-1.xx.fbcdn.net%2Fv%2Ft1.0-9%2F143288289_3809889069106109_96472818981652247_o.jpg%3Fccb%3D2%26_nc_ohc%3DDaMzJ9IuAgcAX_uPgBi%26_nc_ht%3Dscontent-iad3-1.xx%26oh%3De245112fc2607308c2f1fa8cdd53d363%26oe%3D60386950&amp;cfs=1&amp;_nc_cb=1&amp;_nc_hash=AQGp3jKNrHlbeq2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01/30/2021 01:45:34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DPAG-1741-21 Vaccine Infographics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Below Average (Bottom 20%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Africa, Asia, Europe, North America, Oceania, South America; Ages: 18 - 65+; Language(s): English (UK) or English (US); Interests: Logistics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Explore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832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CA7AD-25CA-483C-A201-440502268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2909174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4161F-B8B2-49AE-A6E4-0EEB6689E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(Instagram only) | DHL Global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D3591-D8F0-48B4-BC29-E0B0D9B47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5138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04680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602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9264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802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5353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89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513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817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012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2658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166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585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507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866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15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471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763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239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232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711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284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7212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980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80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34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 - 2021-01-18 16:09:08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International transport and delivery of #Covid19 #vaccines require organization, resources, and sophisticated logistics networks. DHL is prepared. Follow the link in our bio to learn more. #vaccinelogistics #corona #coronavirus #vaccination #logistics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zaNr378A1Cxwf&amp;w=64&amp;h=64&amp;url=https%3A%2F%2Fscontent-iad3-1.xx.fbcdn.net%2Fv%2Ft1.0-9%2F139952329_3788103774617972_6301320999790681709_o.jpg%3Fccb%3D2%26_nc_ohc%3DXy4F-Qq2ZlkAX_jk4Iv%26_nc_ht%3Dscontent-iad3-1.xx%26oh%3Df85327f4ad3c95191d748bbf8cf8fa1f%26oe%3D602E5C53&amp;cfs=1&amp;_nc_cb=1&amp;_nc_hash=AQHb3ZvFvgHl4O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01/22/2021 07:11:03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DPAG-1741-21 Vaccine Infographics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Below Average (Bottom 35% of ads)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Africa, Asia, Europe, North America, Oceania, South America; Ages: 18 - 65+; Language(s): English (UK) or English (US); Interests: Logistics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Explore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954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307C0-31CD-40B0-8886-4604AF747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3151503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C6BF-DE98-4D3D-82FC-67FF9ACCD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(Instagram only) | DHL Global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F02B21-5CBD-4644-A3D2-6EDACC250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0844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70528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6495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286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194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9109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842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996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323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7829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841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9933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677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786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289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048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676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911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5620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4908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609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942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918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1572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696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99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 - 2021-01-18 16:03:47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#Covid19 #vaccines need to be kept at freezing temperatures during transportation. DHL is up for the challenge. Learn more by following the link in our bio!
#VaccineLogistics #Vaccine #Coronavirus #DHL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0Ynhhp3Ka3fzu&amp;w=64&amp;h=64&amp;url=https%3A%2F%2Fwww.facebook.com%2Fads%2Fimage%2F%3Fd%3DAQJfEOU9J6AGFb6J-4KSTymx7dg2fIe4je5gMof1pRbQXRL3mJPt8lEPniVkxQYP33Pm1vWv7ewp0CnLyOWdzmsmFllg3lmz6GwJ4KWG5901q4IoGg_Kd4ZY7q2XMmWOJCkLMXZ-7frinrAXZIQIs-PI&amp;cfs=1&amp;_nc_cb=1&amp;_nc_hash=AQGZ5qqOPjtU9l2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01/21/2021 01:10:51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DPAG-1741-21 Vaccine Infographics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Africa, Asia, Europe, North America, Oceania, South America; Ages: 18 - 65+; Language(s): English (UK) or English (US); Interests: Logistics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Explore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690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A25E3-9DC9-4BC3-941E-11E682E3D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115367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C3A4C-1C7D-41A9-84E5-482A98217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(Instagram only) | DHL Global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7DA9A2-1A27-4D39-8173-F1897F5CD4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4546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56141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836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8960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800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6101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899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21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44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581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182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3026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7869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4975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546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089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489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25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454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622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918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2596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6793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702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806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Quality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Conversion Rate Ranking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74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 - 2021-01-13 16:30:21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Distributing #Covid19 #vaccines internationally is an enormous logistical challenge. Learn more about the task and how DHL is handling it by following the link in our bio. 
#Logistics #behindthescenes #vaccinelogistics #DHL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75D0aNS6g2_oa&amp;w=64&amp;h=64&amp;url=https%3A%2F%2Fwww.facebook.com%2Fads%2Fimage%2F%3Fd%3DAQISqPb1qk3Mkt4WMsXmPiNzgxofo89-YbeSVeHUhpUagmD37ngn5gJahXwqx1caGtjLk64j92mw1dLvO5c7snVkncd0_-qAld1_upOjetzO6Hf4t8apuWKtMdCcL6F-4Vegvmi1seI5AxJQjbQ-ALdN&amp;cfs=1&amp;_nc_cb=1&amp;_nc_hash=AQErHTtlqQSeJEJ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01/16/2021 01:09:58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DPAG-1741-21 Vaccine Infographics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Above 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Africa, Asia, Europe, North America, Oceania, South America; Ages: 18 - 65+; Language(s): English (UK) or English (US); Interests: Logistics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Feed or Instagram Explore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168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A5FA0-2697-47A6-8D0B-04CB9D967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</p:spTree>
    <p:extLst>
      <p:ext uri="{BB962C8B-B14F-4D97-AF65-F5344CB8AC3E}">
        <p14:creationId xmlns:p14="http://schemas.microsoft.com/office/powerpoint/2010/main" val="2712477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985</Words>
  <Application>Microsoft Office PowerPoint</Application>
  <PresentationFormat>On-screen Show (4:3)</PresentationFormat>
  <Paragraphs>226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Ads Performance Table (Instagram only) | DHL Global - 1 of 5</vt:lpstr>
      <vt:lpstr>Facebook Ads Performance Table (Instagram only) | DHL Global - 2 of 5</vt:lpstr>
      <vt:lpstr>Facebook Ads Performance Table (Instagram only) | DHL Global - 3 of 5</vt:lpstr>
      <vt:lpstr>Facebook Ads Performance Table (Instagram only) | DHL Global - 4 of 5</vt:lpstr>
      <vt:lpstr>Facebook Ads Performance Table (Instagram only) | DHL Global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(Instagram only) | DHL Global - 1 of 5</dc:title>
  <dc:creator>Frederik Peiniger</dc:creator>
  <cp:lastModifiedBy>Frederik Peiniger</cp:lastModifiedBy>
  <cp:revision>1</cp:revision>
  <dcterms:created xsi:type="dcterms:W3CDTF">2021-02-11T08:37:46Z</dcterms:created>
  <dcterms:modified xsi:type="dcterms:W3CDTF">2021-02-11T08:38:57Z</dcterms:modified>
</cp:coreProperties>
</file>