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8.7588932806324002E-2</c:v>
                </c:pt>
                <c:pt idx="1">
                  <c:v>3.8743136058571999E-2</c:v>
                </c:pt>
                <c:pt idx="2">
                  <c:v>2.4352650396057898E-2</c:v>
                </c:pt>
                <c:pt idx="3">
                  <c:v>1.8245614035087999E-2</c:v>
                </c:pt>
                <c:pt idx="4">
                  <c:v>2.6604567947364498E-2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5-4C9B-AC23-6AB45A058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11520"/>
        <c:axId val="297311848"/>
      </c:barChart>
      <c:catAx>
        <c:axId val="29731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11848"/>
        <c:crosses val="autoZero"/>
        <c:auto val="1"/>
        <c:lblAlgn val="ctr"/>
        <c:lblOffset val="100"/>
        <c:noMultiLvlLbl val="0"/>
      </c:catAx>
      <c:valAx>
        <c:axId val="29731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1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B7F48-63ED-4077-940A-F4F1FB074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DFF67F-A07C-4974-BE30-858A7CFFAD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643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E041C-4BAF-43A2-9FC3-A908D94ACD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760EA-D235-4E31-95DE-FEC438541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837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Deutsche Post</dc:title>
  <dc:creator>Frederik Peiniger</dc:creator>
  <cp:lastModifiedBy>Frederik Peiniger</cp:lastModifiedBy>
  <cp:revision>1</cp:revision>
  <dcterms:created xsi:type="dcterms:W3CDTF">2020-07-24T09:46:55Z</dcterms:created>
  <dcterms:modified xsi:type="dcterms:W3CDTF">2020-07-24T09:47:00Z</dcterms:modified>
</cp:coreProperties>
</file>