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Deutsche Post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Document</c:v>
                </c:pt>
                <c:pt idx="1">
                  <c:v>Image</c:v>
                </c:pt>
                <c:pt idx="2">
                  <c:v>Link</c:v>
                </c:pt>
                <c:pt idx="3">
                  <c:v>Status</c:v>
                </c:pt>
                <c:pt idx="4">
                  <c:v>Video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8.7588932806324002E-2</c:v>
                </c:pt>
                <c:pt idx="1">
                  <c:v>3.8743136058571999E-2</c:v>
                </c:pt>
                <c:pt idx="2">
                  <c:v>2.4352650396057898E-2</c:v>
                </c:pt>
                <c:pt idx="3">
                  <c:v>1.8245614035087999E-2</c:v>
                </c:pt>
                <c:pt idx="4">
                  <c:v>2.6604567947364498E-2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695-4433-BC15-4EF6C5AB9D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9297224"/>
        <c:axId val="55263320"/>
      </c:barChart>
      <c:catAx>
        <c:axId val="309297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263320"/>
        <c:crosses val="autoZero"/>
        <c:auto val="1"/>
        <c:lblAlgn val="ctr"/>
        <c:lblOffset val="100"/>
        <c:noMultiLvlLbl val="0"/>
      </c:catAx>
      <c:valAx>
        <c:axId val="55263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297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DE3A09-CE3B-4CB3-A460-A25B055BDC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Deutsche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642B31C-6F2D-4376-8E47-5BA232BE997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391278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1F9059-BF5D-4006-9155-9F212640A3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01/01/2020 - 06/30/2020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744138-E485-4A59-88DD-389085826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001630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LinkedIn Engagement Rate By Post Type | Deutsche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Engagement Rate By Post Type | Deutsche Post</dc:title>
  <dc:creator>Frederik Peiniger</dc:creator>
  <cp:lastModifiedBy>Frederik Peiniger</cp:lastModifiedBy>
  <cp:revision>1</cp:revision>
  <dcterms:created xsi:type="dcterms:W3CDTF">2020-07-24T09:36:08Z</dcterms:created>
  <dcterms:modified xsi:type="dcterms:W3CDTF">2020-07-24T09:36:12Z</dcterms:modified>
</cp:coreProperties>
</file>