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0.129295282905801</c:v>
                </c:pt>
                <c:pt idx="1">
                  <c:v>0.22250816127975001</c:v>
                </c:pt>
                <c:pt idx="2">
                  <c:v>9.1521515661518699E-2</c:v>
                </c:pt>
                <c:pt idx="3">
                  <c:v>3.0068670443209499E-2</c:v>
                </c:pt>
                <c:pt idx="4">
                  <c:v>0.243787528054944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2-4F07-B124-F094BFBEB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297224"/>
        <c:axId val="309298536"/>
      </c:barChart>
      <c:catAx>
        <c:axId val="30929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8536"/>
        <c:crosses val="autoZero"/>
        <c:auto val="1"/>
        <c:lblAlgn val="ctr"/>
        <c:lblOffset val="100"/>
        <c:noMultiLvlLbl val="0"/>
      </c:catAx>
      <c:valAx>
        <c:axId val="30929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B4C8D-E76B-4385-BFA9-A9B81A3BE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5DCAC-8858-4BF6-91CD-7CE2874E3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5690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07216-F82C-40B2-B990-DBB334D0E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0E15D-D3BE-44D6-8B6D-75305F10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13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 Rate By Post Type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 Rate By Post Type | Deutsche Post</dc:title>
  <dc:creator>Frederik Peiniger</dc:creator>
  <cp:lastModifiedBy>Frederik Peiniger</cp:lastModifiedBy>
  <cp:revision>1</cp:revision>
  <dcterms:created xsi:type="dcterms:W3CDTF">2020-07-24T09:34:50Z</dcterms:created>
  <dcterms:modified xsi:type="dcterms:W3CDTF">2020-07-24T09:34:54Z</dcterms:modified>
</cp:coreProperties>
</file>