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504</c:v>
                </c:pt>
                <c:pt idx="1">
                  <c:v>500</c:v>
                </c:pt>
                <c:pt idx="2">
                  <c:v>1697</c:v>
                </c:pt>
                <c:pt idx="3">
                  <c:v>1457</c:v>
                </c:pt>
                <c:pt idx="4">
                  <c:v>1116</c:v>
                </c:pt>
                <c:pt idx="5">
                  <c:v>1109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1-470B-8C77-6D146821A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16640"/>
        <c:axId val="53516968"/>
      </c:barChart>
      <c:catAx>
        <c:axId val="5351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6968"/>
        <c:crosses val="autoZero"/>
        <c:auto val="1"/>
        <c:lblAlgn val="ctr"/>
        <c:lblOffset val="100"/>
        <c:noMultiLvlLbl val="0"/>
      </c:catAx>
      <c:valAx>
        <c:axId val="5351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177D-2B71-4592-9D4B-43ED5149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All Clicks Per Month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6EBE8-A448-4E31-A93A-1E07E4335F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17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56BEE-66DC-47F5-B4C1-601C32FAF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5A64F-7F65-48A4-B941-8DD5B3CE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17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All Clicks Per Month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All Clicks Per Month | Deutsche Post</dc:title>
  <dc:creator>Frederik Peiniger</dc:creator>
  <cp:lastModifiedBy>Frederik Peiniger</cp:lastModifiedBy>
  <cp:revision>1</cp:revision>
  <dcterms:created xsi:type="dcterms:W3CDTF">2020-07-24T09:32:45Z</dcterms:created>
  <dcterms:modified xsi:type="dcterms:W3CDTF">2020-07-24T09:32:49Z</dcterms:modified>
</cp:coreProperties>
</file>