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CCE-4DBE-828C-A131125FC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297880"/>
        <c:axId val="309299520"/>
      </c:barChart>
      <c:catAx>
        <c:axId val="30929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9520"/>
        <c:crosses val="autoZero"/>
        <c:auto val="1"/>
        <c:lblAlgn val="ctr"/>
        <c:lblOffset val="100"/>
        <c:noMultiLvlLbl val="0"/>
      </c:catAx>
      <c:valAx>
        <c:axId val="30929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29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1F7C8-00FE-4A74-9BB6-5E691279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All Clicks Per Month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A21E9-217A-46D1-A387-CF9689F90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8595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D9676-E2B9-41DE-B1DD-27BD487BC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33B63-BB96-41AA-A9FD-B5DF0EA7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5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All Clicks Per Month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All Clicks Per Month | Deutsche Post</dc:title>
  <dc:creator>Frederik Peiniger</dc:creator>
  <cp:lastModifiedBy>Frederik Peiniger</cp:lastModifiedBy>
  <cp:revision>1</cp:revision>
  <dcterms:created xsi:type="dcterms:W3CDTF">2020-07-24T09:31:54Z</dcterms:created>
  <dcterms:modified xsi:type="dcterms:W3CDTF">2020-07-24T09:32:00Z</dcterms:modified>
</cp:coreProperties>
</file>