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30486</c:v>
                </c:pt>
                <c:pt idx="1">
                  <c:v>32782</c:v>
                </c:pt>
                <c:pt idx="2">
                  <c:v>33319</c:v>
                </c:pt>
                <c:pt idx="3">
                  <c:v>34264</c:v>
                </c:pt>
                <c:pt idx="4">
                  <c:v>35522</c:v>
                </c:pt>
                <c:pt idx="5">
                  <c:v>38781</c:v>
                </c:pt>
                <c:pt idx="6">
                  <c:v>39783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1F-4910-AC82-4481D0F74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75984"/>
        <c:axId val="53377296"/>
      </c:lineChart>
      <c:dateAx>
        <c:axId val="5337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77296"/>
        <c:crosses val="autoZero"/>
        <c:auto val="1"/>
        <c:lblOffset val="100"/>
        <c:baseTimeUnit val="months"/>
      </c:dateAx>
      <c:valAx>
        <c:axId val="5337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7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7B43-F44D-4AD8-B3BE-7D1C9EEA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BE6BA6-B396-450C-B4AB-A97A421CE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5449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D2F5D-81E6-4CBA-A3B8-8B264DF96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2E9F0-0FD8-4FCC-A955-4C54DCD20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20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Deutsche Post</dc:title>
  <dc:creator>Frederik Peiniger</dc:creator>
  <cp:lastModifiedBy>Frederik Peiniger</cp:lastModifiedBy>
  <cp:revision>1</cp:revision>
  <dcterms:created xsi:type="dcterms:W3CDTF">2020-07-17T13:31:52Z</dcterms:created>
  <dcterms:modified xsi:type="dcterms:W3CDTF">2020-07-17T13:31:59Z</dcterms:modified>
</cp:coreProperties>
</file>