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6045-4EDA-BB32-9347982D67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808104"/>
        <c:axId val="299809744"/>
      </c:lineChart>
      <c:catAx>
        <c:axId val="299808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09744"/>
        <c:crosses val="autoZero"/>
        <c:auto val="1"/>
        <c:lblAlgn val="ctr"/>
        <c:lblOffset val="100"/>
        <c:noMultiLvlLbl val="0"/>
      </c:catAx>
      <c:valAx>
        <c:axId val="29980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80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E530A-ABC5-46DF-9A8C-86B4324BF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Deutsche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85D9CE-183C-497F-A056-4420A0F08D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1461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96533-E0BF-4E25-95CA-20D1912288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578A4-C7C6-42DC-BC8E-3AA818BF6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0219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Deutsche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Deutsche Post</dc:title>
  <dc:creator>Frederik Peiniger</dc:creator>
  <cp:lastModifiedBy>Frederik Peiniger</cp:lastModifiedBy>
  <cp:revision>1</cp:revision>
  <dcterms:created xsi:type="dcterms:W3CDTF">2020-07-17T12:44:29Z</dcterms:created>
  <dcterms:modified xsi:type="dcterms:W3CDTF">2020-07-17T12:44:34Z</dcterms:modified>
</cp:coreProperties>
</file>