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Deutsche Post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Document</c:v>
                </c:pt>
                <c:pt idx="1">
                  <c:v>Image</c:v>
                </c:pt>
                <c:pt idx="2">
                  <c:v>Link</c:v>
                </c:pt>
                <c:pt idx="3">
                  <c:v>Status</c:v>
                </c:pt>
                <c:pt idx="4">
                  <c:v>Video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8.7797147385102997E-2</c:v>
                </c:pt>
                <c:pt idx="1">
                  <c:v>3.8885486834048001E-2</c:v>
                </c:pt>
                <c:pt idx="2">
                  <c:v>3.3767663791520998E-2</c:v>
                </c:pt>
                <c:pt idx="3">
                  <c:v>1.6085790884717999E-2</c:v>
                </c:pt>
                <c:pt idx="4">
                  <c:v>2.3789532605654001E-2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8F3-4418-9A5F-D336DB6CBD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9910624"/>
        <c:axId val="249911280"/>
      </c:barChart>
      <c:catAx>
        <c:axId val="249910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9911280"/>
        <c:crosses val="autoZero"/>
        <c:auto val="1"/>
        <c:lblAlgn val="ctr"/>
        <c:lblOffset val="100"/>
        <c:noMultiLvlLbl val="0"/>
      </c:catAx>
      <c:valAx>
        <c:axId val="249911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9910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B29CD6-6089-4033-A08E-6A01A9FEB3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Engagement Rate By Post Type | Deutsche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3B2D8B3-085C-4FAC-992A-556E435A403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961091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47BCE9-5ED7-4DB5-9AD2-26BB2953B4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01/01/2020 - 07/31/2020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168DB1-7D0B-48DF-BEA4-EC25FE638F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797981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LinkedIn Engagement Rate By Post Type | Deutsche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Engagement Rate By Post Type | Deutsche Post</dc:title>
  <dc:creator>Frederik Peiniger</dc:creator>
  <cp:lastModifiedBy>Frederik Peiniger</cp:lastModifiedBy>
  <cp:revision>1</cp:revision>
  <dcterms:created xsi:type="dcterms:W3CDTF">2020-07-17T12:41:00Z</dcterms:created>
  <dcterms:modified xsi:type="dcterms:W3CDTF">2020-07-17T12:41:06Z</dcterms:modified>
</cp:coreProperties>
</file>