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 Post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Document</c:v>
                </c:pt>
                <c:pt idx="1">
                  <c:v>Image</c:v>
                </c:pt>
                <c:pt idx="2">
                  <c:v>Link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0.12646237032822699</c:v>
                </c:pt>
                <c:pt idx="1">
                  <c:v>0.15881320924940201</c:v>
                </c:pt>
                <c:pt idx="2">
                  <c:v>8.7793859159820103E-2</c:v>
                </c:pt>
                <c:pt idx="3">
                  <c:v>2.9409853564703999E-2</c:v>
                </c:pt>
                <c:pt idx="4">
                  <c:v>0.236636206374465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67-4B86-9BBF-0BBF26CB09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4221408"/>
        <c:axId val="304213864"/>
      </c:barChart>
      <c:catAx>
        <c:axId val="304221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213864"/>
        <c:crosses val="autoZero"/>
        <c:auto val="1"/>
        <c:lblAlgn val="ctr"/>
        <c:lblOffset val="100"/>
        <c:noMultiLvlLbl val="0"/>
      </c:catAx>
      <c:valAx>
        <c:axId val="304213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221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77BF8-530E-4FFC-86D2-A85B52BCD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By Post Type | Deutsche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A5A109-6AE4-4089-9725-9DB9D60FFA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37832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52C006-D7FD-45CB-AA39-D9AEB59C31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FA7E1-8493-4BDF-9455-F3E604501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7710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Interaction Rate By Post Type | Deutsche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Interaction Rate By Post Type | Deutsche Post</dc:title>
  <dc:creator>Frederik Peiniger</dc:creator>
  <cp:lastModifiedBy>Frederik Peiniger</cp:lastModifiedBy>
  <cp:revision>1</cp:revision>
  <dcterms:created xsi:type="dcterms:W3CDTF">2020-07-17T12:37:13Z</dcterms:created>
  <dcterms:modified xsi:type="dcterms:W3CDTF">2020-07-17T12:37:18Z</dcterms:modified>
</cp:coreProperties>
</file>