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2E84-484E-B098-97CC61899D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546400"/>
        <c:axId val="43441608"/>
      </c:barChart>
      <c:catAx>
        <c:axId val="24754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41608"/>
        <c:crosses val="autoZero"/>
        <c:auto val="1"/>
        <c:lblAlgn val="ctr"/>
        <c:lblOffset val="100"/>
        <c:noMultiLvlLbl val="0"/>
      </c:catAx>
      <c:valAx>
        <c:axId val="4344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46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AB85A-3796-4B9D-9487-ED0BB4432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Deutsche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847606-E6F3-450C-A5DB-E07BA0A2B4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5472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4A582C-36C5-4C42-BC62-86851669EB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DF2CA-90F6-401D-9FA7-18B851BCB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5563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Total Interactions Per Month | Deutsche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Total Interactions Per Month | Deutsche Post</dc:title>
  <dc:creator>Frederik Peiniger</dc:creator>
  <cp:lastModifiedBy>Frederik Peiniger</cp:lastModifiedBy>
  <cp:revision>1</cp:revision>
  <dcterms:created xsi:type="dcterms:W3CDTF">2020-07-17T12:33:18Z</dcterms:created>
  <dcterms:modified xsi:type="dcterms:W3CDTF">2020-07-17T12:33:25Z</dcterms:modified>
</cp:coreProperties>
</file>