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4" r:id="rId27"/>
    <p:sldId id="285" r:id="rId28"/>
    <p:sldId id="286" r:id="rId29"/>
    <p:sldId id="287" r:id="rId30"/>
    <p:sldId id="288" r:id="rId31"/>
    <p:sldId id="289" r:id="rId32"/>
    <p:sldId id="290" r:id="rId33"/>
    <p:sldId id="292" r:id="rId34"/>
    <p:sldId id="293" r:id="rId35"/>
    <p:sldId id="294" r:id="rId36"/>
    <p:sldId id="296" r:id="rId37"/>
    <p:sldId id="297" r:id="rId38"/>
    <p:sldId id="298" r:id="rId39"/>
    <p:sldId id="299" r:id="rId40"/>
    <p:sldId id="300" r:id="rId41"/>
    <p:sldId id="301" r:id="rId42"/>
    <p:sldId id="302" r:id="rId4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4"/>
      <p:bold r:id="rId45"/>
      <p:italic r:id="rId46"/>
      <p:boldItalic r:id="rId4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4.fntdata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dhlexpress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43617</c:v>
                </c:pt>
                <c:pt idx="1">
                  <c:v>43647</c:v>
                </c:pt>
                <c:pt idx="2">
                  <c:v>43678</c:v>
                </c:pt>
                <c:pt idx="3">
                  <c:v>43709</c:v>
                </c:pt>
                <c:pt idx="4">
                  <c:v>43739</c:v>
                </c:pt>
                <c:pt idx="5">
                  <c:v>43770</c:v>
                </c:pt>
                <c:pt idx="6">
                  <c:v>43800</c:v>
                </c:pt>
                <c:pt idx="7">
                  <c:v>43831</c:v>
                </c:pt>
                <c:pt idx="8">
                  <c:v>43862</c:v>
                </c:pt>
                <c:pt idx="9">
                  <c:v>43891</c:v>
                </c:pt>
                <c:pt idx="10">
                  <c:v>43922</c:v>
                </c:pt>
                <c:pt idx="11">
                  <c:v>43952</c:v>
                </c:pt>
                <c:pt idx="12">
                  <c:v>43983</c:v>
                </c:pt>
              </c:numCache>
            </c:num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52031</c:v>
                </c:pt>
                <c:pt idx="1">
                  <c:v>53654</c:v>
                </c:pt>
                <c:pt idx="2">
                  <c:v>56821</c:v>
                </c:pt>
                <c:pt idx="3">
                  <c:v>62015</c:v>
                </c:pt>
                <c:pt idx="4">
                  <c:v>65928</c:v>
                </c:pt>
                <c:pt idx="5">
                  <c:v>68143</c:v>
                </c:pt>
                <c:pt idx="6">
                  <c:v>70320</c:v>
                </c:pt>
                <c:pt idx="7">
                  <c:v>72255</c:v>
                </c:pt>
                <c:pt idx="8">
                  <c:v>75272</c:v>
                </c:pt>
                <c:pt idx="9">
                  <c:v>79729</c:v>
                </c:pt>
                <c:pt idx="10">
                  <c:v>83408</c:v>
                </c:pt>
                <c:pt idx="11">
                  <c:v>86981</c:v>
                </c:pt>
                <c:pt idx="12">
                  <c:v>87251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AFD-4EB6-9C3D-FEFD0C2CB3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0736784"/>
        <c:axId val="310737440"/>
      </c:lineChart>
      <c:dateAx>
        <c:axId val="3107367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737440"/>
        <c:crosses val="autoZero"/>
        <c:auto val="1"/>
        <c:lblOffset val="100"/>
        <c:baseTimeUnit val="months"/>
      </c:dateAx>
      <c:valAx>
        <c:axId val="310737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736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Sheet1!$A$1:$C$1</c:f>
              <c:strCache>
                <c:ptCount val="3"/>
                <c:pt idx="0">
                  <c:v>Male</c:v>
                </c:pt>
                <c:pt idx="1">
                  <c:v>Female</c:v>
                </c:pt>
                <c:pt idx="2">
                  <c:v>Unknown</c:v>
                </c:pt>
              </c:strCache>
            </c:strRef>
          </c:cat>
          <c:val>
            <c:numRef>
              <c:f>Sheet1!$A$2:$C$2</c:f>
              <c:numCache>
                <c:formatCode>General</c:formatCode>
                <c:ptCount val="3"/>
                <c:pt idx="0">
                  <c:v>50153</c:v>
                </c:pt>
                <c:pt idx="1">
                  <c:v>28735</c:v>
                </c:pt>
                <c:pt idx="2">
                  <c:v>562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F65-4B68-83B8-4F58C0338C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13-17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dhlexpress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1969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A4F-4A1B-90B2-86DEDA88729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18-24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dhlexpress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20380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A4F-4A1B-90B2-86DEDA88729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25-34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dhlexpress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35502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A4F-4A1B-90B2-86DEDA88729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35-44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dhlexpress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14226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A4F-4A1B-90B2-86DEDA88729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45-54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dhlexpress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4979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A4F-4A1B-90B2-86DEDA88729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55-64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dhlexpress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1177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A4F-4A1B-90B2-86DEDA887292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65+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dhlexpress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1217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A4F-4A1B-90B2-86DEDA8872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46184424"/>
        <c:axId val="446183768"/>
      </c:barChart>
      <c:catAx>
        <c:axId val="446184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6183768"/>
        <c:crosses val="autoZero"/>
        <c:auto val="1"/>
        <c:lblAlgn val="ctr"/>
        <c:lblOffset val="100"/>
        <c:noMultiLvlLbl val="0"/>
      </c:catAx>
      <c:valAx>
        <c:axId val="446183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6184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dhlexpress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2.9485799665945298</c:v>
                </c:pt>
                <c:pt idx="1">
                  <c:v>2.2524784976330499</c:v>
                </c:pt>
                <c:pt idx="2">
                  <c:v>1.9188690613947601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351-4BF5-9273-8B15E26DE5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69325304"/>
        <c:axId val="469325960"/>
      </c:barChart>
      <c:catAx>
        <c:axId val="469325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9325960"/>
        <c:crosses val="autoZero"/>
        <c:auto val="1"/>
        <c:lblAlgn val="ctr"/>
        <c:lblOffset val="100"/>
        <c:noMultiLvlLbl val="0"/>
      </c:catAx>
      <c:valAx>
        <c:axId val="469325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9325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dhlexpress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2.2517262388302202</c:v>
                </c:pt>
                <c:pt idx="10">
                  <c:v>3.0618815080127</c:v>
                </c:pt>
                <c:pt idx="11">
                  <c:v>1.96867384240455</c:v>
                </c:pt>
                <c:pt idx="12">
                  <c:v>2.8013302193338698</c:v>
                </c:pt>
                <c:pt idx="13">
                  <c:v>0</c:v>
                </c:pt>
                <c:pt idx="14">
                  <c:v>3.37632006498781</c:v>
                </c:pt>
                <c:pt idx="15">
                  <c:v>2.11007311129163</c:v>
                </c:pt>
                <c:pt idx="16">
                  <c:v>1.9990055743858399</c:v>
                </c:pt>
                <c:pt idx="17">
                  <c:v>3.2005229488220999</c:v>
                </c:pt>
                <c:pt idx="18">
                  <c:v>0</c:v>
                </c:pt>
                <c:pt idx="19">
                  <c:v>0</c:v>
                </c:pt>
                <c:pt idx="20">
                  <c:v>1.9559809098294101</c:v>
                </c:pt>
                <c:pt idx="21">
                  <c:v>0</c:v>
                </c:pt>
                <c:pt idx="22">
                  <c:v>0</c:v>
                </c:pt>
                <c:pt idx="23">
                  <c:v>2.1133732737611699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2C7-4928-91D1-9A3D448D05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69327928"/>
        <c:axId val="469330880"/>
      </c:lineChart>
      <c:catAx>
        <c:axId val="469327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9330880"/>
        <c:crosses val="autoZero"/>
        <c:auto val="1"/>
        <c:lblAlgn val="ctr"/>
        <c:lblOffset val="100"/>
        <c:noMultiLvlLbl val="0"/>
      </c:catAx>
      <c:valAx>
        <c:axId val="469330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9327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dhlexpress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21866.666666666701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10F-4826-A7F8-C5234A15A2E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dhlexpress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22591.679012345699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10F-4826-A7F8-C5234A15A2E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dhlexpress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18982.8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10F-4826-A7F8-C5234A15A2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69200992"/>
        <c:axId val="469202960"/>
      </c:barChart>
      <c:catAx>
        <c:axId val="469200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9202960"/>
        <c:crosses val="autoZero"/>
        <c:auto val="1"/>
        <c:lblAlgn val="ctr"/>
        <c:lblOffset val="100"/>
        <c:noMultiLvlLbl val="0"/>
      </c:catAx>
      <c:valAx>
        <c:axId val="469202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9200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dhlexpress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25187.8125</c:v>
                </c:pt>
                <c:pt idx="1">
                  <c:v>21380.866666666701</c:v>
                </c:pt>
                <c:pt idx="2">
                  <c:v>21561</c:v>
                </c:pt>
                <c:pt idx="3">
                  <c:v>20153.666666666701</c:v>
                </c:pt>
                <c:pt idx="4">
                  <c:v>25244.428571428602</c:v>
                </c:pt>
                <c:pt idx="5">
                  <c:v>20615.25</c:v>
                </c:pt>
                <c:pt idx="6">
                  <c:v>20297.777777777799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EC4-4E44-AC00-72C4A5EBD4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69210176"/>
        <c:axId val="469209848"/>
      </c:barChart>
      <c:catAx>
        <c:axId val="469210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9209848"/>
        <c:crosses val="autoZero"/>
        <c:auto val="1"/>
        <c:lblAlgn val="ctr"/>
        <c:lblOffset val="100"/>
        <c:noMultiLvlLbl val="0"/>
      </c:catAx>
      <c:valAx>
        <c:axId val="469209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9210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75C8DD-1166-4B97-B0EB-64FB0465A66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DHL Express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D84509-B582-4327-9A3E-B45719A5A40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Rheindigital</a:t>
            </a:r>
          </a:p>
        </p:txBody>
      </p:sp>
    </p:spTree>
    <p:extLst>
      <p:ext uri="{BB962C8B-B14F-4D97-AF65-F5344CB8AC3E}">
        <p14:creationId xmlns:p14="http://schemas.microsoft.com/office/powerpoint/2010/main" val="23611012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12ED65-1D35-40AA-BFCA-6A8F396C2D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dhlexpress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ADEA506-915B-4A3A-AD04-1AC7985AC02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071389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7BB401-BC6C-405F-A489-4E69B92B1A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06/01/2019 - 06/30/2020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F6F4F1-2934-494F-B800-4C876C7E63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54441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AF2380-B044-4A2E-B1D8-F92B5424B7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Development Month by Month (RD) | dhlexpress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FD7629D-28E8-4B33-80D3-4BC95458637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242518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206524034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4216566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9507076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1782707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7857157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7554189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3026083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730278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Av. IMP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Av. 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Av. LIK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Av. 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Av. ENG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ENG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71599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2020 - 06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8926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2020 - 05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74837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2020 - 04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8693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2020 - 03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96001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2020 - 02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34194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2020 - 01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1942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2019 - 12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7606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2019 - 11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4851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2019 - 10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79148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2019 - 09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33633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F01194-F12E-4308-9FEF-856A751833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06/03/2019 - 06/02/2020</a:t>
            </a:r>
          </a:p>
        </p:txBody>
      </p:sp>
    </p:spTree>
    <p:extLst>
      <p:ext uri="{BB962C8B-B14F-4D97-AF65-F5344CB8AC3E}">
        <p14:creationId xmlns:p14="http://schemas.microsoft.com/office/powerpoint/2010/main" val="21225617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85B569-D6FD-4037-B11A-47A59A44E8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Development Month by Month (RD) | dhlexpress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76FAA97-9D0E-4D0D-A687-DA3362E7CD5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39248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347671845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4882497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4962688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3762868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0247044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6809765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3023425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786219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Av. IMP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Av. 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Av. LIK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Av. 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Av. ENG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ENG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51817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2019 - 08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40104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2019 - 07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32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2019 - 06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65462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155EFD-88E8-4164-A212-8AE0C91D3F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06/03/2019 - 06/02/2020</a:t>
            </a:r>
          </a:p>
        </p:txBody>
      </p:sp>
    </p:spTree>
    <p:extLst>
      <p:ext uri="{BB962C8B-B14F-4D97-AF65-F5344CB8AC3E}">
        <p14:creationId xmlns:p14="http://schemas.microsoft.com/office/powerpoint/2010/main" val="36570772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5A68F0-9765-4818-AD3F-3BDF602A9C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Top 10 by Engagement (RD) | dhlexpress - 1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99BF7A0-FBBE-4AA1-90C8-1ECD2A48C8F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643571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2">
                  <a:extLst>
                    <a:ext uri="{9D8B030D-6E8A-4147-A177-3AD203B41FA5}">
                      <a16:colId xmlns:a16="http://schemas.microsoft.com/office/drawing/2014/main" val="117714325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2260093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764311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193879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219747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990660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317957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Engagement-Rate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67280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 - 2020-05-17 20:31:26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Today is the International Day against Homophobia, Transphobia, and Biphobia. At DHL, we embrace diversity and stand against discrimination.
#DeliveredWithPride #IDAHOBIT #IDAHOBIT2020 #Pride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https://www.instagram.com/p/CATJLVLHfoT/media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55829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 - 2020-05-04 10:29:19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 dash of yellow and red to go with the green. #Boeing767 from San Juan landing in Cincinnati. 📸 @sjs_avhpotography
#AVGeek #AVPhotography #Aviation #AviationLovers #SkyLovers #Sky #Clouds #BoeingLovers #Airplane #Aircraft #AviatonPhotography #Colors #ReadyForTakeOff #Boeing #Cincinnati #Ohio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https://www.instagram.com/p/B_wl9XmD3-U/media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39987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89994C-7C0F-4BAC-8F30-9725490A9D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05/01/2020 - 05/31/2020</a:t>
            </a:r>
          </a:p>
        </p:txBody>
      </p:sp>
    </p:spTree>
    <p:extLst>
      <p:ext uri="{BB962C8B-B14F-4D97-AF65-F5344CB8AC3E}">
        <p14:creationId xmlns:p14="http://schemas.microsoft.com/office/powerpoint/2010/main" val="4100159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280B1A-6DDE-4BCE-AB44-9FA7B8740F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Top 10 by Engagement (RD) | dhlexpress - 2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797DA20-E940-4583-8B3D-DE7494BF35A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692075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2">
                  <a:extLst>
                    <a:ext uri="{9D8B030D-6E8A-4147-A177-3AD203B41FA5}">
                      <a16:colId xmlns:a16="http://schemas.microsoft.com/office/drawing/2014/main" val="237011001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3310455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323903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700956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408113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402610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207095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Engagement-Rate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1561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 - 2020-05-06 16:00:07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No matter how you scale your business, we've got you covered. 😉 📸: @miniworldbypk 🙏
#Miniture #Mini #Tiny #MiniatureArt #MiniatureLife #DHLFreight #DHLTruck #TruckLove #Aviation #DHLAviation #AviationLove #Boeing767 #Boeing #Airbus #Plane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https://www.instagram.com/p/B_2VZpqJyLl/media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51555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 - 2020-05-31 16:00:06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Enjoying the clear skies above Mexico.
✈️: #Boeing757
📍: #MexicoCity
📷: @malredz 
#CDMX #CiudadDeMexico #MexicoDF #AVGeek #AVPhotography #Aviation #757 #AviationLovers #SkyLovers #Sky #Clouds #BoeingLovers #Airplane #Aircraft #AviatonPhotography #Colors #TakingOff #Boeing #Mexico #BlueSky #Clouds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https://www.instagram.com/p/CA2tRcxHcKY/media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14008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A664E7-A597-4EC1-9280-CC5853CE3B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05/01/2020 - 05/31/2020</a:t>
            </a:r>
          </a:p>
        </p:txBody>
      </p:sp>
    </p:spTree>
    <p:extLst>
      <p:ext uri="{BB962C8B-B14F-4D97-AF65-F5344CB8AC3E}">
        <p14:creationId xmlns:p14="http://schemas.microsoft.com/office/powerpoint/2010/main" val="4970333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C4170-AB0E-4EB7-A293-B4788844FE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Top 10 by Engagement (RD) | dhlexpress - 3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C7DC812-3C5C-48F0-A456-65E8143B4A2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753134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2">
                  <a:extLst>
                    <a:ext uri="{9D8B030D-6E8A-4147-A177-3AD203B41FA5}">
                      <a16:colId xmlns:a16="http://schemas.microsoft.com/office/drawing/2014/main" val="649169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8712353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406038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090315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291288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806968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702436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Engagement-Rate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0582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 - 2020-05-22 16:01:09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How would you like this location for your next team meeting? This is the reality for our colleague Adam, who snapped this team update at #Penang in #Malaysia.
#PEN #Airport #Plane #Aeroplane #Runway #Boarding #AllAboard #AVGeek #AVPhotography #Aviation #AviationLovers #MY #PenangAirport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https://www.instagram.com/p/CAfiPSbHxld/media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1747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 - 2020-05-04 15:05:07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Looking for the silver lining. 🌞🛥️📦 #LagunaDiVenezia #Italy #WeKeepMoving #COVID19 #DHLExpress #InThisTogether #RedandYellow #Venice #VeniceCanals #Horizon #Skyline #City #Eurotrip #Italia #VeniceLagoon #OntheWater #OnaBoat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https://www.instagram.com/p/B_xFg5dnGqn/media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4372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 - 2020-05-05 16:01:39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Together we're strong! Thank you for the inspiring picture, @donnyirawan8791.
#Power #DHL #AsOne #Warehouse #DHLExpress #Indonesia #Strength #Inspiration #Motivation #DHLAsOne #Powerful #Strong #TeamWork #Team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https://www.instagram.com/p/B_zwyAAnuH0/media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0163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489021-8A2E-4A5A-B2B7-B759CE66A7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05/01/2020 - 05/31/2020</a:t>
            </a:r>
          </a:p>
        </p:txBody>
      </p:sp>
    </p:spTree>
    <p:extLst>
      <p:ext uri="{BB962C8B-B14F-4D97-AF65-F5344CB8AC3E}">
        <p14:creationId xmlns:p14="http://schemas.microsoft.com/office/powerpoint/2010/main" val="8979197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8E6838-512F-4678-828D-C590FC6946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Top 10 by Engagement (RD) | dhlexpress - 4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EAC7892-2DFD-4D6D-90F3-4612CA16EAA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765437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2">
                  <a:extLst>
                    <a:ext uri="{9D8B030D-6E8A-4147-A177-3AD203B41FA5}">
                      <a16:colId xmlns:a16="http://schemas.microsoft.com/office/drawing/2014/main" val="71587142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7893600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432289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875764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880200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643374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344178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Engagement-Rate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4430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 - 2020-05-07 16:00:06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Spring delivery in Slovenia! 🌸
📷: @tonivovk via @DHLExpressSlovenia
#Spring #Blossoms #SpringTime #Petal  #Bloom  #SoPretty  #Botanical  #FlowersLovers  #Floral  #Petals  #Florals #Blossom #Seasons #DHLExpress #Slovenia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https://www.instagram.com/p/B_46MgAH9a7/media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84909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 - 2020-05-18 16:00:07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Sunshine delivery in Zurich.
📷: @JLAphotographie
#Spring #SpringTime #Petal  #Sunshine #Sunlight #SoPretty  #Shadow #Shade #Petals  #Switzerland #Seasons #DHLExpress #Zurich #Zürich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https://www.instagram.com/p/CAVO8IiHtso/media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9521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 - 2020-05-27 16:00:07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No delivery route is the same. This time it looks like we have to tiptoe! 😅 #DHLMiniature #Miniature #MiniatureLife #MiniatureArt #Mini #MiniaturePhotography #Tiny #TinyArt #Perspective #Figures #Models #EverydayArt #Screen #CrackedScreen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https://www.instagram.com/p/CAsaGHlH78G/media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23066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E499A7-C4A0-4B44-81A9-1243170A40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05/01/2020 - 05/31/2020</a:t>
            </a:r>
          </a:p>
        </p:txBody>
      </p:sp>
    </p:spTree>
    <p:extLst>
      <p:ext uri="{BB962C8B-B14F-4D97-AF65-F5344CB8AC3E}">
        <p14:creationId xmlns:p14="http://schemas.microsoft.com/office/powerpoint/2010/main" val="23727416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713AF1-1C71-4949-A545-0A6FAB1EB7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Top 10 by Engagement (RD) | dhlexpress - 5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A89F4CF-AFEB-4F08-9670-B67DDC20967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652081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2">
                  <a:extLst>
                    <a:ext uri="{9D8B030D-6E8A-4147-A177-3AD203B41FA5}">
                      <a16:colId xmlns:a16="http://schemas.microsoft.com/office/drawing/2014/main" val="329078254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3349348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105949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205422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817185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633817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375328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Engagement-Rate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614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 - 2020-05-12 15:56:05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Every delivery route is different. Today we were faced with the challenge of a particularly dangerous cauliflower rockfall. Any suggestions about what to do? 😉  #DHLMiniature #Miniatures #MiniatureArt #Cauliflower #Mini #ToyPhotography #MiniatureLife #Delivery #Tiny #TinyDelivery #Cute #Hiking #Perspective #Models #LifeinMiniature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https://www.instagram.com/p/CAFxthaHbvY/media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5012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 - 2020-05-30 16:01:01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As the Global Logistics Partner of ESL One, DHL brings plenty of unforgettable #MomentsThatDeliver to Dota 2 and CS:GO players around the world, making the momentum going and uniting Gamers even during time of crisis. #GamersUnite #StayHome
Learn more: InMotion.DHL/ESL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https://www.instagram.com/p/CA0IkfGnFfM/media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9227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C1F405-82FA-4D4B-B4E4-797DF1F828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05/01/2020 - 05/31/2020</a:t>
            </a:r>
          </a:p>
        </p:txBody>
      </p:sp>
    </p:spTree>
    <p:extLst>
      <p:ext uri="{BB962C8B-B14F-4D97-AF65-F5344CB8AC3E}">
        <p14:creationId xmlns:p14="http://schemas.microsoft.com/office/powerpoint/2010/main" val="29309659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B90A98-FD41-42F1-96C7-6AE09FB2DE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Top 10 by Engagement (RD) | dhlexpress - 6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501C376-684C-4A7A-86A4-85CC79ABD80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73328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2">
                  <a:extLst>
                    <a:ext uri="{9D8B030D-6E8A-4147-A177-3AD203B41FA5}">
                      <a16:colId xmlns:a16="http://schemas.microsoft.com/office/drawing/2014/main" val="353202414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8398287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133819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109399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12155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301045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937854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Engagement-Rate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35813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 - 2020-05-16 16:00:05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Ready for new horizons!
📷: @mr.worldwide7
#DHLFashion #DHLExpress #RedAndYellow #OpenSky #Sky #Clouds #Horizons #LookingForward #OutfitOfTheDay #Fashion #Hood #Windy #Spring #DiscoverDHL #LookingUp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https://www.instagram.com/p/CAQFWSvHXq4/media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9379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 - 2020-05-10 16:17:11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Ain't no distance far enough. 💛🎵 #HappyMothersDay
.
.
.
#MothersDayGift #MagicPlaces #WeKeepMovingSoYouDontHaveTo #MothersDay #HeartShapedRoad  #NicePlaces #Earth_Shotz #Slovenia #RoamThePlanet #Mommy  #FollowYourHeart #MothersDay2020  #MommyLove  #LoveMom  #MoodyGrams #BestView #Motherlove #Voyage #Mothership  #Parenthood  #Maternity  #Mother  #Mama #MomsSpaghetti #Motherhood #MarvinGaye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https://www.instagram.com/p/CAAqiRjnjB9/media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51467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A2D2E5-9C64-491C-B540-95CE5ECEC1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05/01/2020 - 05/31/2020</a:t>
            </a:r>
          </a:p>
        </p:txBody>
      </p:sp>
    </p:spTree>
    <p:extLst>
      <p:ext uri="{BB962C8B-B14F-4D97-AF65-F5344CB8AC3E}">
        <p14:creationId xmlns:p14="http://schemas.microsoft.com/office/powerpoint/2010/main" val="3249129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40F03B-2392-4398-BD96-531FE094A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Top 10 by Engagement (RD) | dhlexpress - 7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D1CD020-0344-4603-B69A-87C318DE342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333633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2">
                  <a:extLst>
                    <a:ext uri="{9D8B030D-6E8A-4147-A177-3AD203B41FA5}">
                      <a16:colId xmlns:a16="http://schemas.microsoft.com/office/drawing/2014/main" val="163219139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9984739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879158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425572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550095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210905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386127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Engagement-Rate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0453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 - 2020-05-11 16:00:07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No matter how you spin it, these colors are stylish. Thanks for the photo, @trappedcosmos!
#Style #MensStyle #OutfitOfTheDay #OOTD #LDN #DHLExpress #StreetStyle #Hat #DHLFashion #StreetWear #MensFashion #RedAndYellow  #Styles  #Clothes  #MenWithStyle  #MenWithClass  #GuysWithStyle  #FashionPost  #FashionStyle  #Stylish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https://www.instagram.com/p/CADNX-pnCCc/media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1161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 - 2020-05-09 16:01:05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Our path is set, we've got the destination in mind - all around the globe. 🌍 #DHLMiniature 
#MiniatureArt #MiniatureLife #MiniaturePhotography #Mini #Tiny #TinyGlobe #AroundTheGlobe #Cute #Destination #DeliveryAroundTheWorld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https://www.instagram.com/p/B_-D5gTnUOa/media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03139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E6E6E1-C30B-468C-A99B-4239DBF8B4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05/01/2020 - 05/31/2020</a:t>
            </a:r>
          </a:p>
        </p:txBody>
      </p:sp>
    </p:spTree>
    <p:extLst>
      <p:ext uri="{BB962C8B-B14F-4D97-AF65-F5344CB8AC3E}">
        <p14:creationId xmlns:p14="http://schemas.microsoft.com/office/powerpoint/2010/main" val="38284828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F795E5-25E5-434E-9D11-58E4AE5DE9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dhlexpress - 1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AD2BF55-FFF0-4D2E-9F4B-7BD47EDC3F1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786346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31300964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0349914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2034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418914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44814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849803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045974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191705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040827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832511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52781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dhlexpress - 2020-05-29 11:59:34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51.12442-15/101024148_580165869275187_9013020380381952284_n.jpg?_nc_cat=110&amp;_nc_sid=8ae9d6&amp;_nc_oc=AQktlDaz5PaEWjGv-1259UHCxl438XTyn2s8zTwDHkEur-6pE6bSBhNckNenG1PlOBU&amp;_nc_ht=scontent-iad3-1.cdninstagram.com&amp;oh=511dc5bdceaa27bddc7e084daaf43e7f&amp;oe=5EF60377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05/30/2020 11:30:46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50705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FDB88D-7078-4321-A058-E91DC116BA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06/03/2019 - 06/02/2020</a:t>
            </a:r>
          </a:p>
        </p:txBody>
      </p:sp>
    </p:spTree>
    <p:extLst>
      <p:ext uri="{BB962C8B-B14F-4D97-AF65-F5344CB8AC3E}">
        <p14:creationId xmlns:p14="http://schemas.microsoft.com/office/powerpoint/2010/main" val="15283581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307AB3-7C91-41ED-BA5D-292A4CC2F8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dhlexpress - 2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5809730-5B89-4C86-936E-36FC613C190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191991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50245903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2621930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986143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122498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939538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913940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55128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045997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467383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840540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46303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dhlexpress - 2020-05-19 12:35:57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51.12442-15/99113371_1601147700048542_3953889970135648284_n.jpg?_nc_cat=108&amp;_nc_sid=8ae9d6&amp;_nc_oc=AQmpV7pDkiQ73tngM7AhxcMCYc158v8lbUgtmc3QZX7x8A2TvkTSkKwm8SuDXC3gAT4&amp;_nc_ht=scontent-iad3-1.cdninstagram.com&amp;oh=0a78951a70600066f86066d86ab07555&amp;oe=5EEB1B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05/20/2020 12:31:32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07293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B96777-559E-47E4-B799-AE17AB1AF9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06/03/2019 - 06/02/2020</a:t>
            </a:r>
          </a:p>
        </p:txBody>
      </p:sp>
    </p:spTree>
    <p:extLst>
      <p:ext uri="{BB962C8B-B14F-4D97-AF65-F5344CB8AC3E}">
        <p14:creationId xmlns:p14="http://schemas.microsoft.com/office/powerpoint/2010/main" val="30776872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F07005-DAA8-4B63-BDC6-7F2D16C7DE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dhlexpress - 3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F3902D6-75A4-4C8A-B2F7-AB72DE10641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892159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76411471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1132387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02528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994854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226614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297806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135039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454142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058769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20253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42759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dhlexpress - 2020-05-19 12:35:56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51.12442-15/98171808_973829733038145_2252441883144236844_n.jpg?_nc_cat=110&amp;_nc_sid=8ae9d6&amp;_nc_oc=AQlgA6dGzou0ZXzKLHtATquXnBSf-WiunnQKOQmNJV_2_0ao7MSSYrI4PcV2-yT37cQ&amp;_nc_ht=scontent-iad3-1.cdninstagram.com&amp;oh=10e94287c8783d9aa4b5f8bd977a988c&amp;oe=5EEAF1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05/20/2020 12:31:32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91723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BBA25E-A78A-4B0E-A2B4-B144E61317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06/03/2019 - 06/02/2020</a:t>
            </a:r>
          </a:p>
        </p:txBody>
      </p:sp>
    </p:spTree>
    <p:extLst>
      <p:ext uri="{BB962C8B-B14F-4D97-AF65-F5344CB8AC3E}">
        <p14:creationId xmlns:p14="http://schemas.microsoft.com/office/powerpoint/2010/main" val="39349434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4ABB7B-59FE-4645-9E6A-44EEF81982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dhlexpress - 4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5CE1EDD-3D67-4018-8B96-D60A5B005AC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696660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69060307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3364874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484835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306345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736072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934619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714876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993176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054109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770424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56868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dhlexpress - 2020-05-19 12:35:55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51.12442-15/97307039_605402596740237_6713985520223081976_n.jpg?_nc_cat=102&amp;_nc_sid=8ae9d6&amp;_nc_oc=AQl5wLsHeBzobmSeDiuykWqxIrP7pyrFc5mW8PCZgsbrrbbWS-ME_wbj1j_C4MV02Ns&amp;_nc_ht=scontent-iad3-1.cdninstagram.com&amp;oh=47d55e5ad736f6ea7dbf2c25eb3e8d68&amp;oe=5EEA909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05/20/2020 12:31:32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80856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16DEF5-124C-49A3-BF5A-A56360D12F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06/03/2019 - 06/02/2020</a:t>
            </a:r>
          </a:p>
        </p:txBody>
      </p:sp>
    </p:spTree>
    <p:extLst>
      <p:ext uri="{BB962C8B-B14F-4D97-AF65-F5344CB8AC3E}">
        <p14:creationId xmlns:p14="http://schemas.microsoft.com/office/powerpoint/2010/main" val="30720878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353E2E-2419-4AFF-A1C9-D0C211B4F0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dhlexpress - 5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DE09347-F9D8-44F1-9ADE-0D370A3E9FC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202567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21531009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7596169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052367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689239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282152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465049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539110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934657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084532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461424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4883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dhlexpress - 2020-05-19 12:35:54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51.12442-15/97623886_848866075599261_3241754363609015686_n.jpg?_nc_cat=102&amp;_nc_sid=8ae9d6&amp;_nc_oc=AQlZMI5LPeSTv4Il-NW6_VMYooxWOLfyiBO9mZMiNy-CHlp7Kdd-e_CdhFcmK1uQUZ0&amp;_nc_ht=scontent-iad3-1.cdninstagram.com&amp;oh=4b91625104ac72fb8417b712d6d93d75&amp;oe=5EEC4D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05/20/2020 12:31:32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46539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5F5292-E9EB-4965-B8BE-4F938D8425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06/03/2019 - 06/02/2020</a:t>
            </a:r>
          </a:p>
        </p:txBody>
      </p:sp>
    </p:spTree>
    <p:extLst>
      <p:ext uri="{BB962C8B-B14F-4D97-AF65-F5344CB8AC3E}">
        <p14:creationId xmlns:p14="http://schemas.microsoft.com/office/powerpoint/2010/main" val="42070773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5D331C-1DF2-45E0-806A-46EE61FF06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dhlexpress - 6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1320B2A-F0F7-4B9D-B2F6-59B943F9BC7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870782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95506262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1404152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028194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332257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486688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635637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944030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012957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446470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444528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5193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dhlexpress - 2020-05-19 12:35:53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51.12442-15/98291127_169576011184651_5587091004700937972_n.jpg?_nc_cat=101&amp;_nc_sid=8ae9d6&amp;_nc_oc=AQkot5b4U8Qz2QVGgQrU7xIZDmAXOIbALfWxxegBfEYkid6Dr_NeunT88AJYk-TIheI&amp;_nc_ht=scontent-iad3-1.cdninstagram.com&amp;oh=51e9604a9f024ec901efc5392fa627d1&amp;oe=5EEB64B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05/20/2020 12:31:32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16238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F27E5B-4A4B-499F-A2FE-779C1E76EF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06/03/2019 - 06/02/2020</a:t>
            </a:r>
          </a:p>
        </p:txBody>
      </p:sp>
    </p:spTree>
    <p:extLst>
      <p:ext uri="{BB962C8B-B14F-4D97-AF65-F5344CB8AC3E}">
        <p14:creationId xmlns:p14="http://schemas.microsoft.com/office/powerpoint/2010/main" val="42864089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48596F-7AC7-4B75-86F2-450E516C6B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dhlexpress - 7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0763FBC-8760-4B53-BA05-D886923C3FF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958549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76909155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2377208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748360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010925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763524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019815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977914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16641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551685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987793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02882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dhlexpress - 2020-04-07 08:41:03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51.12442-15/92184197_2438468059588455_4300894985536620573_n.jpg?_nc_cat=104&amp;_nc_sid=8ae9d6&amp;_nc_oc=AQm8-XHhuq94oKgSYJbA99KzagzAAwoASrxUvFurl4N0fYNfGe_xXnF9Zt6g1e9uxsU&amp;_nc_ht=scontent-iad3-1.xx&amp;oh=f9e410cf4dd454988eda4dc2679101a2&amp;oe=5EB15E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04/08/2020 08:31:41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9710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2CA780-6363-4820-ADA8-8F6C3F0997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06/03/2019 - 06/02/2020</a:t>
            </a:r>
          </a:p>
        </p:txBody>
      </p:sp>
    </p:spTree>
    <p:extLst>
      <p:ext uri="{BB962C8B-B14F-4D97-AF65-F5344CB8AC3E}">
        <p14:creationId xmlns:p14="http://schemas.microsoft.com/office/powerpoint/2010/main" val="18902871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A166D3-2427-42A3-8B42-DB3C8E6CC6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dhlexpress - 8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926291A-EDB9-48DC-8FC1-EB62EF119A8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855613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04351366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9054649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00944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015570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093378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955081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266063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03932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631348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485908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6670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dhlexpress - 2020-04-07 08:40:38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51.12442-15/92566033_282578832733971_828791430882559103_n.jpg?_nc_cat=111&amp;_nc_sid=8ae9d6&amp;_nc_oc=AQkN1BKJQTK9ZVGJtAQfblxKSXrwDMKbokZIUvcQ2F1rw3qxfD_NqoZXMyV4mB3WVZg&amp;_nc_ht=scontent-iad3-1.xx&amp;oh=db5773438ba4baa75979c1353ba92ca3&amp;oe=5EB43C5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04/08/2020 08:31:41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94483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AF1F7E-0CBB-45BE-AF64-0ED55743E6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06/03/2019 - 06/02/2020</a:t>
            </a:r>
          </a:p>
        </p:txBody>
      </p:sp>
    </p:spTree>
    <p:extLst>
      <p:ext uri="{BB962C8B-B14F-4D97-AF65-F5344CB8AC3E}">
        <p14:creationId xmlns:p14="http://schemas.microsoft.com/office/powerpoint/2010/main" val="6012298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848387-AAC8-4511-9475-740FE6D2E6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dhlexpress - 9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C8B3CAD-B038-4F8A-8BF2-FF142EAD769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973878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72356697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1369228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237523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895458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576394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780345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679552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926264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389132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013060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30099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dhlexpress - 2020-04-07 08:40:08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51.12442-15/92501044_654589708608671_2644077091849453346_n.jpg?_nc_cat=109&amp;_nc_sid=8ae9d6&amp;_nc_oc=AQlKOoZAawRIt3e8h6-hMrGf5E128UzJC9UTv9X98wRfX6BAH3kLTVhSXXgM-D3_uRU&amp;_nc_ht=scontent-iad3-1.xx&amp;oh=fc82c0c53e436c2d30c1c59936368ce3&amp;oe=5EB46D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04/08/2020 08:31:41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96539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4E253D-6081-4CF3-B389-2B1B2CF461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06/03/2019 - 06/02/2020</a:t>
            </a:r>
          </a:p>
        </p:txBody>
      </p:sp>
    </p:spTree>
    <p:extLst>
      <p:ext uri="{BB962C8B-B14F-4D97-AF65-F5344CB8AC3E}">
        <p14:creationId xmlns:p14="http://schemas.microsoft.com/office/powerpoint/2010/main" val="7052447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123946-B54C-46DA-970F-4343E666C6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dhlexpress - 10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3DE8F75-AE2A-4855-AFC2-3FBE7E308BB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308163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05416350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2515721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375671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44264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05951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250167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039980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800037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817865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878390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88676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dhlexpress - 2020-04-07 08:38:54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51.12442-15/91931574_2936787706357164_3090574681396436234_n.jpg?_nc_cat=107&amp;_nc_sid=8ae9d6&amp;_nc_oc=AQkjIuKXPIdzi2wkWT39sf9rKrbqAW6j5gL_M1KCoiS4uoW9p9UUONYdwGt1ZFD1n0E&amp;_nc_ht=scontent-iad3-1.xx&amp;oh=f0d64d9c4be3d7cbde98b54e6ee380a5&amp;oe=5EB4EB4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04/08/2020 08:31:41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81343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6E0F1E-1008-486A-9CFD-DFE83CBB39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06/03/2019 - 06/02/2020</a:t>
            </a:r>
          </a:p>
        </p:txBody>
      </p:sp>
    </p:spTree>
    <p:extLst>
      <p:ext uri="{BB962C8B-B14F-4D97-AF65-F5344CB8AC3E}">
        <p14:creationId xmlns:p14="http://schemas.microsoft.com/office/powerpoint/2010/main" val="20866343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CAB760-AE50-4F02-90A7-36A847D5E1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dhlexpress - 11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F48CCE0-0F68-4F95-AC42-CE48DF9EC3B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329361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93051371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9102068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402311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599445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049591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174484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762530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941386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805809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436503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0882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dhlexpress - 2020-04-06 17:40:49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In the spirit of
solidarity and cohesion,
the Post Tower is lit up with a giant heart.  And tonight at 7pm CET (6. April), Jazz musicians will perform live on the 12th floor.  Swipe up
to watch the livestream!  #StayHomeSaveLives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51.12442-15/92513927_211193300208569_2755524582345082750_n.jpg?_nc_cat=100&amp;_nc_sid=8ae9d6&amp;_nc_oc=AQkKqK_NR7lOUAJz2YvzyIY7x0jHZoCYqI5dh0azTj14DrIBlD9NNrVD4sEUYVv39CA&amp;_nc_ht=scontent-iad3-1.xx&amp;oh=028f99478d5d047365c3c4ee5435071c&amp;oe=5EB0A879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04/07/2020 17:30:39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95985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4482D3-F61E-417A-B220-94B93A54E4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06/03/2019 - 06/02/2020</a:t>
            </a:r>
          </a:p>
        </p:txBody>
      </p:sp>
    </p:spTree>
    <p:extLst>
      <p:ext uri="{BB962C8B-B14F-4D97-AF65-F5344CB8AC3E}">
        <p14:creationId xmlns:p14="http://schemas.microsoft.com/office/powerpoint/2010/main" val="24807463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C077BC-7F1A-45CE-AD42-7F265B276C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dhlexpress - 12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5F1D15A-8B51-4BF7-A787-EBE7A33CABC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970825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61771629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3121053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006890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700849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555882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63468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317741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910881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224847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728529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3770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dhlexpress - 2020-04-06 15:53:50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atl3-1.xx.fbcdn.net/v/t51.12442-15/92540048_2918025048288643_6986606719630963187_n.jpg?_nc_cat=100&amp;_nc_sid=8ae9d6&amp;_nc_oc=AQmDK90FZilBI_GPYaVG11bsTuZxJPdYA54ynLsUSMXfRKWJcrL-DWrCTXFLKXSLvGo&amp;_nc_ht=scontent-atl3-1.xx&amp;oh=62bbf03a494ab08e85619b210c1e5e94&amp;oe=5EB051E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04/07/2020 15:30:51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95293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A45FE2-4071-48FC-B93B-216BD6B76C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06/03/2019 - 06/02/2020</a:t>
            </a:r>
          </a:p>
        </p:txBody>
      </p:sp>
    </p:spTree>
    <p:extLst>
      <p:ext uri="{BB962C8B-B14F-4D97-AF65-F5344CB8AC3E}">
        <p14:creationId xmlns:p14="http://schemas.microsoft.com/office/powerpoint/2010/main" val="235273132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087C23-9048-49FD-8A35-55A158151F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dhlexpress - 13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E64D356-EE79-48B5-9560-B589E7CDE7F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548306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14595616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1507755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405955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241460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368824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527343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24797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334470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877454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803938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47869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dhlexpress - 2020-04-06 15:53:33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atl3-1.xx.fbcdn.net/v/t51.12442-15/91960598_1375484515974208_9091981275100008748_n.jpg?_nc_cat=104&amp;_nc_sid=8ae9d6&amp;_nc_oc=AQkGYR7w8HhdlBekcsjQDf4TbG5qlWN1Kq9KalYeoeDBRJ_nTUvk1_0p4N2Y91JfTsg&amp;_nc_ht=scontent-atl3-1.xx&amp;oh=0ff533e53b3e51310adbb55ad64445f6&amp;oe=5EB2853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04/07/2020 15:30:51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86360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39CEED-7DB8-4052-9BE8-2D85AE4177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06/03/2019 - 06/02/2020</a:t>
            </a:r>
          </a:p>
        </p:txBody>
      </p:sp>
    </p:spTree>
    <p:extLst>
      <p:ext uri="{BB962C8B-B14F-4D97-AF65-F5344CB8AC3E}">
        <p14:creationId xmlns:p14="http://schemas.microsoft.com/office/powerpoint/2010/main" val="24813248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971721-1397-4615-95F3-A2DEC3EBDC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dhlexpress - 14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B11A90F-5976-4D8B-9598-74EB2BA7C8D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086435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05587965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6023575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27272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207762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97784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381649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3468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340226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546829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440006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2879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dhlexpress - 2020-03-30 16:29:22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91469005_1596903287127551_1823113747370358008_n.jpg?_nc_cat=110&amp;_nc_sid=8ae9d6&amp;_nc_oc=AQlmw2T2h23kcItGiw1xaOTZ7JNj1ivLOpSYK5R9pjTyvGivJLBTWcjIlX3ENqBhoeA&amp;_nc_ht=scontent.xx&amp;oh=fc26b48729d82086347ef476dba349c4&amp;oe=5EA749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03/31/2020 16:01:10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37717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ABA701-ABD6-4B4A-93AE-24AAD38584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06/03/2019 - 06/02/2020</a:t>
            </a:r>
          </a:p>
        </p:txBody>
      </p:sp>
    </p:spTree>
    <p:extLst>
      <p:ext uri="{BB962C8B-B14F-4D97-AF65-F5344CB8AC3E}">
        <p14:creationId xmlns:p14="http://schemas.microsoft.com/office/powerpoint/2010/main" val="417502293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6766DC-E608-43E9-A96B-6EE28F2110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dhlexpress - 15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8C924F2-5DAB-48B7-9F43-1AE273C4E2B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646605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8115899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5244258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339257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506514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804159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206953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29388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052534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195731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708134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0090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dhlexpress - 2020-03-30 16:28:57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91134364_530366447910134_3311348557310303983_n.jpg?_nc_cat=110&amp;_nc_sid=8ae9d6&amp;_nc_oc=AQklJ5CcHlcw5GqYQtc_WtG3NoT8JDx3tCE4Ny_TSVuifroUT2-K8pUphZtrP-V1AuQ&amp;_nc_ht=scontent.xx&amp;oh=b73ad6e1143e3a8e5031b6daec4abaa6&amp;oe=5EA93B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03/31/2020 16:01:10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51867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168182-2409-4225-88DD-DC643EC05F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06/03/2019 - 06/02/2020</a:t>
            </a:r>
          </a:p>
        </p:txBody>
      </p:sp>
    </p:spTree>
    <p:extLst>
      <p:ext uri="{BB962C8B-B14F-4D97-AF65-F5344CB8AC3E}">
        <p14:creationId xmlns:p14="http://schemas.microsoft.com/office/powerpoint/2010/main" val="38505712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748F91-AF32-4C4B-AF72-57349755B8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dhlexpress - 16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2C64E36-A417-4950-B9CE-3145CBFF906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007121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80782455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95080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282930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952079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675577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178308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556898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616613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169712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31478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2432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dhlexpress - 2020-03-23 16:18:47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90234313_207472373864279_1212781325624869253_n.jpg?_nc_cat=103&amp;_nc_sid=8ae9d6&amp;_nc_oc=AQn00AETHFD_n1j45ZQk6i4CZdrfnG3ijR2g8_Z0PkKV7wSWcZTMc5L9CX2_GO8Wx2E&amp;_nc_ht=scontent.xx&amp;oh=3e1c1c4611fdc75bb29ff31aaa073937&amp;oe=5EA0DF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03/24/2020 16:14:38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42649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1B4C87-9C28-4642-A524-724B9E52AB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06/03/2019 - 06/02/2020</a:t>
            </a:r>
          </a:p>
        </p:txBody>
      </p:sp>
    </p:spTree>
    <p:extLst>
      <p:ext uri="{BB962C8B-B14F-4D97-AF65-F5344CB8AC3E}">
        <p14:creationId xmlns:p14="http://schemas.microsoft.com/office/powerpoint/2010/main" val="3950506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460426-FFCA-485F-8C1B-6BD2A47B34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dhlexpress - 17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6FBA828-46B9-4F12-BB94-E8A1F352BEB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48549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9408534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7351498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540457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752378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909978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831157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771768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233164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553605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786951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46158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dhlexpress - 2020-03-23 16:18:31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90313827_224102568792807_217142962723467059_n.jpg?_nc_cat=106&amp;_nc_sid=8ae9d6&amp;_nc_oc=AQkJnomZY-rc5ZIE-0pyupehT7FtJc3CKDtHBTfp69fYcQbdxPXP4MXaP00-bTkfmdU&amp;_nc_ht=scontent.xx&amp;oh=613adf159c24ce3b7b61037c558e37e6&amp;oe=5EA0C57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03/24/2020 16:14:38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16386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dhlexpress - 2020-01-22 10:58:41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https://www.instagram.com/p/B7niUiqiCWb/media/?size=l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01/23/2020 10:30:58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0192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dhlexpress - 2020-01-22 10:57:09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@hubleipzig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https://www.instagram.com/p/B7niJkViPQu/media/?size=l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01/23/2020 10:30:58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78104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AE5967-E1BD-420A-8FC4-515AE292A5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06/03/2019 - 06/02/2020</a:t>
            </a:r>
          </a:p>
        </p:txBody>
      </p:sp>
    </p:spTree>
    <p:extLst>
      <p:ext uri="{BB962C8B-B14F-4D97-AF65-F5344CB8AC3E}">
        <p14:creationId xmlns:p14="http://schemas.microsoft.com/office/powerpoint/2010/main" val="329253876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F4E2E7-6230-4897-AB39-753A9897FC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dhlexpress - 18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26A2066-0F92-4542-8083-AF5E03F31B3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111970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7913170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5635532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30494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205325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587033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590166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196003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226770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794987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603044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0168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dhlexpress - 2020-01-22 10:55:46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https://www.instagram.com/p/B7nh_bsiX1W/media/?size=l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01/23/2020 10:30:58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81735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dhlexpress - 2020-01-22 10:54:16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https://www.instagram.com/p/B7nh0VECKf_/media/?size=l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01/23/2020 10:30:58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37275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dhlexpress - 2020-01-22 10:53:02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https://www.instagram.com/p/B7nhrFwCIaR/media/?size=l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01/23/2020 10:30:58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10465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dhlexpress - 2020-01-22 10:51:59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containers are easy to move thanks to the PDUs (below) These electrified wheels help us to move the containers easily @hubleipzig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https://www.instagram.com/p/B7nhjnVitc-/media/?size=l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01/23/2020 10:30:58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85967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dhlexpress - 2020-01-22 10:49:55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https://www.instagram.com/p/B7nhUNKiLqP/media/?size=l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01/23/2020 10:30:58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59131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5B0165-2B78-481A-9858-83511AB1D6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06/03/2019 - 06/02/2020</a:t>
            </a:r>
          </a:p>
        </p:txBody>
      </p:sp>
    </p:spTree>
    <p:extLst>
      <p:ext uri="{BB962C8B-B14F-4D97-AF65-F5344CB8AC3E}">
        <p14:creationId xmlns:p14="http://schemas.microsoft.com/office/powerpoint/2010/main" val="84343692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A35C5E-55C4-4DD6-95E9-E3CED7301E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dhlexpress - 19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BEA5BBF-E8B9-4008-A06D-31ED3DD62E5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158670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35869762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0760803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2601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802951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02973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951910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710694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080618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850345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947734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47987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dhlexpress - 2020-01-22 10:48:29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@hubleipzig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https://www.instagram.com/p/B7nhJmGiag9/media/?size=l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01/23/2020 10:30:58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97298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7ADB38-81C6-4C52-9BA7-FB508CF3D0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06/03/2019 - 06/02/2020</a:t>
            </a:r>
          </a:p>
        </p:txBody>
      </p:sp>
    </p:spTree>
    <p:extLst>
      <p:ext uri="{BB962C8B-B14F-4D97-AF65-F5344CB8AC3E}">
        <p14:creationId xmlns:p14="http://schemas.microsoft.com/office/powerpoint/2010/main" val="12395716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217D1C-79C8-4EBA-BC36-5320EC9875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Gender | dhlexpress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41947FD-968F-4A69-8791-9C2B1727063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502712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2268C3-4EE7-41CC-942D-844E9D0C46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05/01/2020 - 05/31/2020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A18F5F-E611-4B69-830B-B53EAE1C45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964038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3D1AD5-B50A-46DB-B746-5E60DBF55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Age | dhlexpress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D842353-175C-41FC-8E2D-9A8B115ABF0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043181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B3EC2A-3B8F-4D64-854E-26EA67B76D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05/01/2020 - 05/31/2020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A3782D-358C-4E4E-9741-D70FBBF917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956057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41FD55-5343-4936-B0B8-10840E0982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Language | dhlexpress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D794386-FD47-4964-B357-421D48BE1C0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073765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367070436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363916654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8608813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Language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03714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dhlexpress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en_US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60396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dhlexpress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es_LA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4286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dhlexpress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en_GB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2212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dhlexpress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pt_BR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2831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dhlexpress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es_ES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677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dhlexpress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tr_TR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80854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dhlexpress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ar_AR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6767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dhlexpress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de_DE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2844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dhlexpress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fr_FR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59264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dhlexpress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id_ID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36360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1AC8C7-8544-47AD-A4F5-8789CD40AA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05/01/2020 - 05/31/2020</a:t>
            </a:r>
          </a:p>
        </p:txBody>
      </p:sp>
    </p:spTree>
    <p:extLst>
      <p:ext uri="{BB962C8B-B14F-4D97-AF65-F5344CB8AC3E}">
        <p14:creationId xmlns:p14="http://schemas.microsoft.com/office/powerpoint/2010/main" val="372996058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A501EA-6449-405F-8197-5AE699BB92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Language | dhlexpress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356A558-0F3E-4E63-A118-283FAAED9D0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789995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126744364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63799450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5324624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Language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27409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dhlexpress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it_IT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99988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dhlexpress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ru_RU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72923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dhlexpress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pl_PL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4716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dhlexpress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pt_PT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991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dhlexpress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nl_NL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89457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dhlexpress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ms_MY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4544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dhlexpress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ja_JP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54326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dhlexpress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hi_IN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0747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dhlexpress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zh_TW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9652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dhlexpress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ko_KR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75952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E13481-42EC-48E6-AC5E-09E0723C79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05/01/2020 - 05/31/2020</a:t>
            </a:r>
          </a:p>
        </p:txBody>
      </p:sp>
    </p:spTree>
    <p:extLst>
      <p:ext uri="{BB962C8B-B14F-4D97-AF65-F5344CB8AC3E}">
        <p14:creationId xmlns:p14="http://schemas.microsoft.com/office/powerpoint/2010/main" val="16797335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905B48-3679-4E34-B01D-58AEF586DD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Language | dhlexpress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1DDC3B1-A2FA-4240-9A28-AD1EE88B297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614806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924259488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3151068647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9576984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Language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83887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dhlexpress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zh_CN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9953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dhlexpress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sv_SE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4843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dhlexpress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th_TH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208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dhlexpress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ro_RO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1385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dhlexpress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ur_PK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01958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241235-21FE-46AE-BD24-5AC97DF618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05/01/2020 - 05/31/2020</a:t>
            </a:r>
          </a:p>
        </p:txBody>
      </p:sp>
    </p:spTree>
    <p:extLst>
      <p:ext uri="{BB962C8B-B14F-4D97-AF65-F5344CB8AC3E}">
        <p14:creationId xmlns:p14="http://schemas.microsoft.com/office/powerpoint/2010/main" val="118111788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3A5193-BD68-483D-B9CE-A087B0CB4D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Countries | dhlexpress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43770CE-E431-42F1-9983-7BD6B1243A4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977590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352788368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3224251368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0497251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50317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dhlexpress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75992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dhlexpress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Brazil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6089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dhlexpress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Kingdom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4504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dhlexpress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Mexico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39551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dhlexpress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States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57224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dhlexpress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Nigeria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25243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dhlexpress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Turkey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1648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dhlexpress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2980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dhlexpress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Pakistan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13376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dhlexpress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South Africa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26182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411563-7DE3-4112-9CDA-755E6753FE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05/01/2020 - 05/31/2020</a:t>
            </a:r>
          </a:p>
        </p:txBody>
      </p:sp>
    </p:spTree>
    <p:extLst>
      <p:ext uri="{BB962C8B-B14F-4D97-AF65-F5344CB8AC3E}">
        <p14:creationId xmlns:p14="http://schemas.microsoft.com/office/powerpoint/2010/main" val="351900244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8C4145-8D36-44D1-99F3-57C00B127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Countries | dhlexpress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0736E21-7388-41E8-B047-14CC20E5064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103031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223621271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43470547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9320603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383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dhlexpress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71875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dhlexpress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01675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dhlexpress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Colombia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91703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dhlexpress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Indonesia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7103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dhlexpress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Peru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78209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dhlexpress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Panama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721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dhlexpress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44884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dhlexpress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Venezuela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16348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dhlexpress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Egypt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7278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dhlexpress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Italy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77323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B0BD53-E1A5-4329-9746-6A1BBCAE64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05/01/2020 - 05/31/2020</a:t>
            </a:r>
          </a:p>
        </p:txBody>
      </p:sp>
    </p:spTree>
    <p:extLst>
      <p:ext uri="{BB962C8B-B14F-4D97-AF65-F5344CB8AC3E}">
        <p14:creationId xmlns:p14="http://schemas.microsoft.com/office/powerpoint/2010/main" val="217102385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AB448A-16A3-4487-9BB1-07DF288EDF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Countries | dhlexpress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5F8717A-7683-40F7-8939-A6DC6464785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461017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018904250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199578706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5837542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38424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dhlexpress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7570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dhlexpress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1253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dhlexpress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Costa 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95614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dhlexpress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Morocco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8007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dhlexpress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Arab Emirates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71129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7ACFAF-1731-4AA1-9DE6-7C0B867D5A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05/01/2020 - 05/31/2020</a:t>
            </a:r>
          </a:p>
        </p:txBody>
      </p:sp>
    </p:spTree>
    <p:extLst>
      <p:ext uri="{BB962C8B-B14F-4D97-AF65-F5344CB8AC3E}">
        <p14:creationId xmlns:p14="http://schemas.microsoft.com/office/powerpoint/2010/main" val="86450559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10DC41-E965-4DF9-9D39-70E717D9E0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dhlexpress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FD87FBF-FA0A-40A2-BE8F-243BD2847BB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717398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C330B6-8405-4E08-99A5-E502816A22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01/01/2020 - 06/03/2020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3BC50F-A926-4BEE-AE7B-913C01356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371278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964328-AC30-4FED-A678-DA03E07DBA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 | dhlexpress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D439A88-E1D3-40FD-847E-10553FA5ED2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076133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DD6A4C-D3EF-4967-9E0A-94D36DF0B9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01/01/2020 - 06/03/2020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16352E-1F19-4FB2-A139-309AC43C67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79332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B7F21-2D0F-4874-8C50-FFC16D62FA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Organic Reach by Post Type  | dhlexpress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C5D97B1-82BA-4305-AFB7-F97DF619C12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29248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65B405-FFC8-498C-AA56-9713A3B122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01/01/2020 - 06/03/2020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26F772-AD50-4CA3-8FE1-E8A1EC3702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619465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9BCE9D-5F68-4E28-9FC9-B840BF8255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Organic Reach By Weekday | dhlexpress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49A406A-F198-40F6-91AF-F83BA359E9D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457234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CAED8A-41E4-4FC2-8044-C444EA5D3D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01/01/2020 - 06/03/2020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34772F-2B40-4E91-B2C5-959173BA72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956447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3080</Words>
  <Application>Microsoft Office PowerPoint</Application>
  <PresentationFormat>On-screen Show (4:3)</PresentationFormat>
  <Paragraphs>980</Paragraphs>
  <Slides>42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5" baseType="lpstr">
      <vt:lpstr>Calibri</vt:lpstr>
      <vt:lpstr>Arial</vt:lpstr>
      <vt:lpstr>quintly_template</vt:lpstr>
      <vt:lpstr>DHL Express Instagram</vt:lpstr>
      <vt:lpstr>Instagram Followers Total | dhlexpress</vt:lpstr>
      <vt:lpstr>Instagram Development Month by Month (RD) | dhlexpress - 1 of 2</vt:lpstr>
      <vt:lpstr>Instagram Development Month by Month (RD) | dhlexpress - 2 of 2</vt:lpstr>
      <vt:lpstr>Instagram Top 10 by Engagement (RD) | dhlexpress - 1 of 7</vt:lpstr>
      <vt:lpstr>Instagram Top 10 by Engagement (RD) | dhlexpress - 2 of 7</vt:lpstr>
      <vt:lpstr>Instagram Top 10 by Engagement (RD) | dhlexpress - 3 of 7</vt:lpstr>
      <vt:lpstr>Instagram Top 10 by Engagement (RD) | dhlexpress - 4 of 7</vt:lpstr>
      <vt:lpstr>Instagram Top 10 by Engagement (RD) | dhlexpress - 5 of 7</vt:lpstr>
      <vt:lpstr>Instagram Top 10 by Engagement (RD) | dhlexpress - 6 of 7</vt:lpstr>
      <vt:lpstr>Instagram Top 10 by Engagement (RD) | dhlexpress - 7 of 7</vt:lpstr>
      <vt:lpstr>Instagram Stories Table  | dhlexpress - 1 of 19</vt:lpstr>
      <vt:lpstr>Instagram Stories Table  | dhlexpress - 2 of 19</vt:lpstr>
      <vt:lpstr>Instagram Stories Table  | dhlexpress - 3 of 19</vt:lpstr>
      <vt:lpstr>Instagram Stories Table  | dhlexpress - 4 of 19</vt:lpstr>
      <vt:lpstr>Instagram Stories Table  | dhlexpress - 5 of 19</vt:lpstr>
      <vt:lpstr>Instagram Stories Table  | dhlexpress - 6 of 19</vt:lpstr>
      <vt:lpstr>Instagram Stories Table  | dhlexpress - 7 of 19</vt:lpstr>
      <vt:lpstr>Instagram Stories Table  | dhlexpress - 8 of 19</vt:lpstr>
      <vt:lpstr>Instagram Stories Table  | dhlexpress - 9 of 19</vt:lpstr>
      <vt:lpstr>Instagram Stories Table  | dhlexpress - 10 of 19</vt:lpstr>
      <vt:lpstr>Instagram Stories Table  | dhlexpress - 11 of 19</vt:lpstr>
      <vt:lpstr>Instagram Stories Table  | dhlexpress - 12 of 19</vt:lpstr>
      <vt:lpstr>Instagram Stories Table  | dhlexpress - 13 of 19</vt:lpstr>
      <vt:lpstr>Instagram Stories Table  | dhlexpress - 14 of 19</vt:lpstr>
      <vt:lpstr>Instagram Stories Table  | dhlexpress - 15 of 19</vt:lpstr>
      <vt:lpstr>Instagram Stories Table  | dhlexpress - 16 of 19</vt:lpstr>
      <vt:lpstr>Instagram Stories Table  | dhlexpress - 17 of 19</vt:lpstr>
      <vt:lpstr>Instagram Stories Table  | dhlexpress - 18 of 19</vt:lpstr>
      <vt:lpstr>Instagram Stories Table  | dhlexpress - 19 of 19</vt:lpstr>
      <vt:lpstr>Instagram Gender | dhlexpress</vt:lpstr>
      <vt:lpstr>Instagram Age | dhlexpress</vt:lpstr>
      <vt:lpstr>Instagram Language | dhlexpress - 1 of 3</vt:lpstr>
      <vt:lpstr>Instagram Language | dhlexpress - 2 of 3</vt:lpstr>
      <vt:lpstr>Instagram Language | dhlexpress - 3 of 3</vt:lpstr>
      <vt:lpstr>Instagram Countries | dhlexpress - 1 of 3</vt:lpstr>
      <vt:lpstr>Instagram Countries | dhlexpress - 2 of 3</vt:lpstr>
      <vt:lpstr>Instagram Countries | dhlexpress - 3 of 3</vt:lpstr>
      <vt:lpstr>Instagram Interaction Rate By Post Type | dhlexpress</vt:lpstr>
      <vt:lpstr>Instagram Interaction Rate By Hour | dhlexpress</vt:lpstr>
      <vt:lpstr>Instagram Organic Reach by Post Type  | dhlexpress</vt:lpstr>
      <vt:lpstr>Instagram Organic Reach By Weekday | dhlexpress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DHL Express Instagram</dc:title>
  <dc:creator>Frederik Peiniger</dc:creator>
  <cp:lastModifiedBy>Frederik Peiniger</cp:lastModifiedBy>
  <cp:revision>1</cp:revision>
  <dcterms:created xsi:type="dcterms:W3CDTF">2020-06-03T11:21:29Z</dcterms:created>
  <dcterms:modified xsi:type="dcterms:W3CDTF">2020-06-03T11:23:55Z</dcterms:modified>
</cp:coreProperties>
</file>