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deutschepost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Sheet1!$A$2:$A$1827</c:f>
              <c:numCache>
                <c:formatCode>m/d/yyyy</c:formatCode>
                <c:ptCount val="1826"/>
                <c:pt idx="0">
                  <c:v>42005</c:v>
                </c:pt>
                <c:pt idx="1">
                  <c:v>42006</c:v>
                </c:pt>
                <c:pt idx="2">
                  <c:v>42007</c:v>
                </c:pt>
                <c:pt idx="3">
                  <c:v>42008</c:v>
                </c:pt>
                <c:pt idx="4">
                  <c:v>42009</c:v>
                </c:pt>
                <c:pt idx="5">
                  <c:v>42010</c:v>
                </c:pt>
                <c:pt idx="6">
                  <c:v>42011</c:v>
                </c:pt>
                <c:pt idx="7">
                  <c:v>42012</c:v>
                </c:pt>
                <c:pt idx="8">
                  <c:v>42013</c:v>
                </c:pt>
                <c:pt idx="9">
                  <c:v>42014</c:v>
                </c:pt>
                <c:pt idx="10">
                  <c:v>42015</c:v>
                </c:pt>
                <c:pt idx="11">
                  <c:v>42016</c:v>
                </c:pt>
                <c:pt idx="12">
                  <c:v>42017</c:v>
                </c:pt>
                <c:pt idx="13">
                  <c:v>42018</c:v>
                </c:pt>
                <c:pt idx="14">
                  <c:v>42019</c:v>
                </c:pt>
                <c:pt idx="15">
                  <c:v>42020</c:v>
                </c:pt>
                <c:pt idx="16">
                  <c:v>42021</c:v>
                </c:pt>
                <c:pt idx="17">
                  <c:v>42022</c:v>
                </c:pt>
                <c:pt idx="18">
                  <c:v>42023</c:v>
                </c:pt>
                <c:pt idx="19">
                  <c:v>42024</c:v>
                </c:pt>
                <c:pt idx="20">
                  <c:v>42025</c:v>
                </c:pt>
                <c:pt idx="21">
                  <c:v>42026</c:v>
                </c:pt>
                <c:pt idx="22">
                  <c:v>42027</c:v>
                </c:pt>
                <c:pt idx="23">
                  <c:v>42028</c:v>
                </c:pt>
                <c:pt idx="24">
                  <c:v>42029</c:v>
                </c:pt>
                <c:pt idx="25">
                  <c:v>42030</c:v>
                </c:pt>
                <c:pt idx="26">
                  <c:v>42031</c:v>
                </c:pt>
                <c:pt idx="27">
                  <c:v>42032</c:v>
                </c:pt>
                <c:pt idx="28">
                  <c:v>42033</c:v>
                </c:pt>
                <c:pt idx="29">
                  <c:v>42034</c:v>
                </c:pt>
                <c:pt idx="30">
                  <c:v>42035</c:v>
                </c:pt>
                <c:pt idx="31">
                  <c:v>42036</c:v>
                </c:pt>
                <c:pt idx="32">
                  <c:v>42037</c:v>
                </c:pt>
                <c:pt idx="33">
                  <c:v>42038</c:v>
                </c:pt>
                <c:pt idx="34">
                  <c:v>42039</c:v>
                </c:pt>
                <c:pt idx="35">
                  <c:v>42040</c:v>
                </c:pt>
                <c:pt idx="36">
                  <c:v>42041</c:v>
                </c:pt>
                <c:pt idx="37">
                  <c:v>42042</c:v>
                </c:pt>
                <c:pt idx="38">
                  <c:v>42043</c:v>
                </c:pt>
                <c:pt idx="39">
                  <c:v>42044</c:v>
                </c:pt>
                <c:pt idx="40">
                  <c:v>42045</c:v>
                </c:pt>
                <c:pt idx="41">
                  <c:v>42046</c:v>
                </c:pt>
                <c:pt idx="42">
                  <c:v>42047</c:v>
                </c:pt>
                <c:pt idx="43">
                  <c:v>42048</c:v>
                </c:pt>
                <c:pt idx="44">
                  <c:v>42049</c:v>
                </c:pt>
                <c:pt idx="45">
                  <c:v>42050</c:v>
                </c:pt>
                <c:pt idx="46">
                  <c:v>42051</c:v>
                </c:pt>
                <c:pt idx="47">
                  <c:v>42052</c:v>
                </c:pt>
                <c:pt idx="48">
                  <c:v>42053</c:v>
                </c:pt>
                <c:pt idx="49">
                  <c:v>42054</c:v>
                </c:pt>
                <c:pt idx="50">
                  <c:v>42055</c:v>
                </c:pt>
                <c:pt idx="51">
                  <c:v>42056</c:v>
                </c:pt>
                <c:pt idx="52">
                  <c:v>42057</c:v>
                </c:pt>
                <c:pt idx="53">
                  <c:v>42058</c:v>
                </c:pt>
                <c:pt idx="54">
                  <c:v>42059</c:v>
                </c:pt>
                <c:pt idx="55">
                  <c:v>42060</c:v>
                </c:pt>
                <c:pt idx="56">
                  <c:v>42061</c:v>
                </c:pt>
                <c:pt idx="57">
                  <c:v>42062</c:v>
                </c:pt>
                <c:pt idx="58">
                  <c:v>42063</c:v>
                </c:pt>
                <c:pt idx="59">
                  <c:v>42064</c:v>
                </c:pt>
                <c:pt idx="60">
                  <c:v>42065</c:v>
                </c:pt>
                <c:pt idx="61">
                  <c:v>42066</c:v>
                </c:pt>
                <c:pt idx="62">
                  <c:v>42067</c:v>
                </c:pt>
                <c:pt idx="63">
                  <c:v>42068</c:v>
                </c:pt>
                <c:pt idx="64">
                  <c:v>42069</c:v>
                </c:pt>
                <c:pt idx="65">
                  <c:v>42070</c:v>
                </c:pt>
                <c:pt idx="66">
                  <c:v>42071</c:v>
                </c:pt>
                <c:pt idx="67">
                  <c:v>42072</c:v>
                </c:pt>
                <c:pt idx="68">
                  <c:v>42073</c:v>
                </c:pt>
                <c:pt idx="69">
                  <c:v>42074</c:v>
                </c:pt>
                <c:pt idx="70">
                  <c:v>42075</c:v>
                </c:pt>
                <c:pt idx="71">
                  <c:v>42076</c:v>
                </c:pt>
                <c:pt idx="72">
                  <c:v>42077</c:v>
                </c:pt>
                <c:pt idx="73">
                  <c:v>42078</c:v>
                </c:pt>
                <c:pt idx="74">
                  <c:v>42079</c:v>
                </c:pt>
                <c:pt idx="75">
                  <c:v>42080</c:v>
                </c:pt>
                <c:pt idx="76">
                  <c:v>42081</c:v>
                </c:pt>
                <c:pt idx="77">
                  <c:v>42082</c:v>
                </c:pt>
                <c:pt idx="78">
                  <c:v>42083</c:v>
                </c:pt>
                <c:pt idx="79">
                  <c:v>42084</c:v>
                </c:pt>
                <c:pt idx="80">
                  <c:v>42085</c:v>
                </c:pt>
                <c:pt idx="81">
                  <c:v>42086</c:v>
                </c:pt>
                <c:pt idx="82">
                  <c:v>42087</c:v>
                </c:pt>
                <c:pt idx="83">
                  <c:v>42088</c:v>
                </c:pt>
                <c:pt idx="84">
                  <c:v>42089</c:v>
                </c:pt>
                <c:pt idx="85">
                  <c:v>42090</c:v>
                </c:pt>
                <c:pt idx="86">
                  <c:v>42091</c:v>
                </c:pt>
                <c:pt idx="87">
                  <c:v>42092</c:v>
                </c:pt>
                <c:pt idx="88">
                  <c:v>42093</c:v>
                </c:pt>
                <c:pt idx="89">
                  <c:v>42094</c:v>
                </c:pt>
                <c:pt idx="90">
                  <c:v>42095</c:v>
                </c:pt>
                <c:pt idx="91">
                  <c:v>42096</c:v>
                </c:pt>
                <c:pt idx="92">
                  <c:v>42097</c:v>
                </c:pt>
                <c:pt idx="93">
                  <c:v>42098</c:v>
                </c:pt>
                <c:pt idx="94">
                  <c:v>42099</c:v>
                </c:pt>
                <c:pt idx="95">
                  <c:v>42100</c:v>
                </c:pt>
                <c:pt idx="96">
                  <c:v>42101</c:v>
                </c:pt>
                <c:pt idx="97">
                  <c:v>42102</c:v>
                </c:pt>
                <c:pt idx="98">
                  <c:v>42103</c:v>
                </c:pt>
                <c:pt idx="99">
                  <c:v>42104</c:v>
                </c:pt>
                <c:pt idx="100">
                  <c:v>42105</c:v>
                </c:pt>
                <c:pt idx="101">
                  <c:v>42106</c:v>
                </c:pt>
                <c:pt idx="102">
                  <c:v>42107</c:v>
                </c:pt>
                <c:pt idx="103">
                  <c:v>42108</c:v>
                </c:pt>
                <c:pt idx="104">
                  <c:v>42109</c:v>
                </c:pt>
                <c:pt idx="105">
                  <c:v>42110</c:v>
                </c:pt>
                <c:pt idx="106">
                  <c:v>42111</c:v>
                </c:pt>
                <c:pt idx="107">
                  <c:v>42112</c:v>
                </c:pt>
                <c:pt idx="108">
                  <c:v>42113</c:v>
                </c:pt>
                <c:pt idx="109">
                  <c:v>42114</c:v>
                </c:pt>
                <c:pt idx="110">
                  <c:v>42115</c:v>
                </c:pt>
                <c:pt idx="111">
                  <c:v>42116</c:v>
                </c:pt>
                <c:pt idx="112">
                  <c:v>42117</c:v>
                </c:pt>
                <c:pt idx="113">
                  <c:v>42118</c:v>
                </c:pt>
                <c:pt idx="114">
                  <c:v>42119</c:v>
                </c:pt>
                <c:pt idx="115">
                  <c:v>42120</c:v>
                </c:pt>
                <c:pt idx="116">
                  <c:v>42121</c:v>
                </c:pt>
                <c:pt idx="117">
                  <c:v>42122</c:v>
                </c:pt>
                <c:pt idx="118">
                  <c:v>42123</c:v>
                </c:pt>
                <c:pt idx="119">
                  <c:v>42124</c:v>
                </c:pt>
                <c:pt idx="120">
                  <c:v>42125</c:v>
                </c:pt>
                <c:pt idx="121">
                  <c:v>42126</c:v>
                </c:pt>
                <c:pt idx="122">
                  <c:v>42127</c:v>
                </c:pt>
                <c:pt idx="123">
                  <c:v>42128</c:v>
                </c:pt>
                <c:pt idx="124">
                  <c:v>42129</c:v>
                </c:pt>
                <c:pt idx="125">
                  <c:v>42130</c:v>
                </c:pt>
                <c:pt idx="126">
                  <c:v>42131</c:v>
                </c:pt>
                <c:pt idx="127">
                  <c:v>42132</c:v>
                </c:pt>
                <c:pt idx="128">
                  <c:v>42133</c:v>
                </c:pt>
                <c:pt idx="129">
                  <c:v>42134</c:v>
                </c:pt>
                <c:pt idx="130">
                  <c:v>42135</c:v>
                </c:pt>
                <c:pt idx="131">
                  <c:v>42136</c:v>
                </c:pt>
                <c:pt idx="132">
                  <c:v>42137</c:v>
                </c:pt>
                <c:pt idx="133">
                  <c:v>42138</c:v>
                </c:pt>
                <c:pt idx="134">
                  <c:v>42139</c:v>
                </c:pt>
                <c:pt idx="135">
                  <c:v>42140</c:v>
                </c:pt>
                <c:pt idx="136">
                  <c:v>42141</c:v>
                </c:pt>
                <c:pt idx="137">
                  <c:v>42142</c:v>
                </c:pt>
                <c:pt idx="138">
                  <c:v>42143</c:v>
                </c:pt>
                <c:pt idx="139">
                  <c:v>42144</c:v>
                </c:pt>
                <c:pt idx="140">
                  <c:v>42145</c:v>
                </c:pt>
                <c:pt idx="141">
                  <c:v>42146</c:v>
                </c:pt>
                <c:pt idx="142">
                  <c:v>42147</c:v>
                </c:pt>
                <c:pt idx="143">
                  <c:v>42148</c:v>
                </c:pt>
                <c:pt idx="144">
                  <c:v>42149</c:v>
                </c:pt>
                <c:pt idx="145">
                  <c:v>42150</c:v>
                </c:pt>
                <c:pt idx="146">
                  <c:v>42151</c:v>
                </c:pt>
                <c:pt idx="147">
                  <c:v>42152</c:v>
                </c:pt>
                <c:pt idx="148">
                  <c:v>42153</c:v>
                </c:pt>
                <c:pt idx="149">
                  <c:v>42154</c:v>
                </c:pt>
                <c:pt idx="150">
                  <c:v>42155</c:v>
                </c:pt>
                <c:pt idx="151">
                  <c:v>42156</c:v>
                </c:pt>
                <c:pt idx="152">
                  <c:v>42157</c:v>
                </c:pt>
                <c:pt idx="153">
                  <c:v>42158</c:v>
                </c:pt>
                <c:pt idx="154">
                  <c:v>42159</c:v>
                </c:pt>
                <c:pt idx="155">
                  <c:v>42160</c:v>
                </c:pt>
                <c:pt idx="156">
                  <c:v>42161</c:v>
                </c:pt>
                <c:pt idx="157">
                  <c:v>42162</c:v>
                </c:pt>
                <c:pt idx="158">
                  <c:v>42163</c:v>
                </c:pt>
                <c:pt idx="159">
                  <c:v>42164</c:v>
                </c:pt>
                <c:pt idx="160">
                  <c:v>42165</c:v>
                </c:pt>
                <c:pt idx="161">
                  <c:v>42166</c:v>
                </c:pt>
                <c:pt idx="162">
                  <c:v>42167</c:v>
                </c:pt>
                <c:pt idx="163">
                  <c:v>42168</c:v>
                </c:pt>
                <c:pt idx="164">
                  <c:v>42169</c:v>
                </c:pt>
                <c:pt idx="165">
                  <c:v>42170</c:v>
                </c:pt>
                <c:pt idx="166">
                  <c:v>42171</c:v>
                </c:pt>
                <c:pt idx="167">
                  <c:v>42172</c:v>
                </c:pt>
                <c:pt idx="168">
                  <c:v>42173</c:v>
                </c:pt>
                <c:pt idx="169">
                  <c:v>42174</c:v>
                </c:pt>
                <c:pt idx="170">
                  <c:v>42175</c:v>
                </c:pt>
                <c:pt idx="171">
                  <c:v>42176</c:v>
                </c:pt>
                <c:pt idx="172">
                  <c:v>42177</c:v>
                </c:pt>
                <c:pt idx="173">
                  <c:v>42178</c:v>
                </c:pt>
                <c:pt idx="174">
                  <c:v>42179</c:v>
                </c:pt>
                <c:pt idx="175">
                  <c:v>42180</c:v>
                </c:pt>
                <c:pt idx="176">
                  <c:v>42181</c:v>
                </c:pt>
                <c:pt idx="177">
                  <c:v>42182</c:v>
                </c:pt>
                <c:pt idx="178">
                  <c:v>42183</c:v>
                </c:pt>
                <c:pt idx="179">
                  <c:v>42184</c:v>
                </c:pt>
                <c:pt idx="180">
                  <c:v>42185</c:v>
                </c:pt>
                <c:pt idx="181">
                  <c:v>42186</c:v>
                </c:pt>
                <c:pt idx="182">
                  <c:v>42187</c:v>
                </c:pt>
                <c:pt idx="183">
                  <c:v>42188</c:v>
                </c:pt>
                <c:pt idx="184">
                  <c:v>42189</c:v>
                </c:pt>
                <c:pt idx="185">
                  <c:v>42190</c:v>
                </c:pt>
                <c:pt idx="186">
                  <c:v>42191</c:v>
                </c:pt>
                <c:pt idx="187">
                  <c:v>42192</c:v>
                </c:pt>
                <c:pt idx="188">
                  <c:v>42193</c:v>
                </c:pt>
                <c:pt idx="189">
                  <c:v>42194</c:v>
                </c:pt>
                <c:pt idx="190">
                  <c:v>42195</c:v>
                </c:pt>
                <c:pt idx="191">
                  <c:v>42196</c:v>
                </c:pt>
                <c:pt idx="192">
                  <c:v>42197</c:v>
                </c:pt>
                <c:pt idx="193">
                  <c:v>42198</c:v>
                </c:pt>
                <c:pt idx="194">
                  <c:v>42199</c:v>
                </c:pt>
                <c:pt idx="195">
                  <c:v>42200</c:v>
                </c:pt>
                <c:pt idx="196">
                  <c:v>42201</c:v>
                </c:pt>
                <c:pt idx="197">
                  <c:v>42202</c:v>
                </c:pt>
                <c:pt idx="198">
                  <c:v>42203</c:v>
                </c:pt>
                <c:pt idx="199">
                  <c:v>42204</c:v>
                </c:pt>
                <c:pt idx="200">
                  <c:v>42205</c:v>
                </c:pt>
                <c:pt idx="201">
                  <c:v>42206</c:v>
                </c:pt>
                <c:pt idx="202">
                  <c:v>42207</c:v>
                </c:pt>
                <c:pt idx="203">
                  <c:v>42208</c:v>
                </c:pt>
                <c:pt idx="204">
                  <c:v>42209</c:v>
                </c:pt>
                <c:pt idx="205">
                  <c:v>42210</c:v>
                </c:pt>
                <c:pt idx="206">
                  <c:v>42211</c:v>
                </c:pt>
                <c:pt idx="207">
                  <c:v>42212</c:v>
                </c:pt>
                <c:pt idx="208">
                  <c:v>42213</c:v>
                </c:pt>
                <c:pt idx="209">
                  <c:v>42214</c:v>
                </c:pt>
                <c:pt idx="210">
                  <c:v>42215</c:v>
                </c:pt>
                <c:pt idx="211">
                  <c:v>42216</c:v>
                </c:pt>
                <c:pt idx="212">
                  <c:v>42217</c:v>
                </c:pt>
                <c:pt idx="213">
                  <c:v>42218</c:v>
                </c:pt>
                <c:pt idx="214">
                  <c:v>42219</c:v>
                </c:pt>
                <c:pt idx="215">
                  <c:v>42220</c:v>
                </c:pt>
                <c:pt idx="216">
                  <c:v>42221</c:v>
                </c:pt>
                <c:pt idx="217">
                  <c:v>42222</c:v>
                </c:pt>
                <c:pt idx="218">
                  <c:v>42223</c:v>
                </c:pt>
                <c:pt idx="219">
                  <c:v>42224</c:v>
                </c:pt>
                <c:pt idx="220">
                  <c:v>42225</c:v>
                </c:pt>
                <c:pt idx="221">
                  <c:v>42226</c:v>
                </c:pt>
                <c:pt idx="222">
                  <c:v>42227</c:v>
                </c:pt>
                <c:pt idx="223">
                  <c:v>42228</c:v>
                </c:pt>
                <c:pt idx="224">
                  <c:v>42229</c:v>
                </c:pt>
                <c:pt idx="225">
                  <c:v>42230</c:v>
                </c:pt>
                <c:pt idx="226">
                  <c:v>42231</c:v>
                </c:pt>
                <c:pt idx="227">
                  <c:v>42232</c:v>
                </c:pt>
                <c:pt idx="228">
                  <c:v>42233</c:v>
                </c:pt>
                <c:pt idx="229">
                  <c:v>42234</c:v>
                </c:pt>
                <c:pt idx="230">
                  <c:v>42235</c:v>
                </c:pt>
                <c:pt idx="231">
                  <c:v>42236</c:v>
                </c:pt>
                <c:pt idx="232">
                  <c:v>42237</c:v>
                </c:pt>
                <c:pt idx="233">
                  <c:v>42238</c:v>
                </c:pt>
                <c:pt idx="234">
                  <c:v>42239</c:v>
                </c:pt>
                <c:pt idx="235">
                  <c:v>42240</c:v>
                </c:pt>
                <c:pt idx="236">
                  <c:v>42241</c:v>
                </c:pt>
                <c:pt idx="237">
                  <c:v>42242</c:v>
                </c:pt>
                <c:pt idx="238">
                  <c:v>42243</c:v>
                </c:pt>
                <c:pt idx="239">
                  <c:v>42244</c:v>
                </c:pt>
                <c:pt idx="240">
                  <c:v>42245</c:v>
                </c:pt>
                <c:pt idx="241">
                  <c:v>42246</c:v>
                </c:pt>
                <c:pt idx="242">
                  <c:v>42247</c:v>
                </c:pt>
                <c:pt idx="243">
                  <c:v>42248</c:v>
                </c:pt>
                <c:pt idx="244">
                  <c:v>42249</c:v>
                </c:pt>
                <c:pt idx="245">
                  <c:v>42250</c:v>
                </c:pt>
                <c:pt idx="246">
                  <c:v>42251</c:v>
                </c:pt>
                <c:pt idx="247">
                  <c:v>42252</c:v>
                </c:pt>
                <c:pt idx="248">
                  <c:v>42253</c:v>
                </c:pt>
                <c:pt idx="249">
                  <c:v>42254</c:v>
                </c:pt>
                <c:pt idx="250">
                  <c:v>42255</c:v>
                </c:pt>
                <c:pt idx="251">
                  <c:v>42256</c:v>
                </c:pt>
                <c:pt idx="252">
                  <c:v>42257</c:v>
                </c:pt>
                <c:pt idx="253">
                  <c:v>42258</c:v>
                </c:pt>
                <c:pt idx="254">
                  <c:v>42259</c:v>
                </c:pt>
                <c:pt idx="255">
                  <c:v>42260</c:v>
                </c:pt>
                <c:pt idx="256">
                  <c:v>42261</c:v>
                </c:pt>
                <c:pt idx="257">
                  <c:v>42262</c:v>
                </c:pt>
                <c:pt idx="258">
                  <c:v>42263</c:v>
                </c:pt>
                <c:pt idx="259">
                  <c:v>42264</c:v>
                </c:pt>
                <c:pt idx="260">
                  <c:v>42265</c:v>
                </c:pt>
                <c:pt idx="261">
                  <c:v>42266</c:v>
                </c:pt>
                <c:pt idx="262">
                  <c:v>42267</c:v>
                </c:pt>
                <c:pt idx="263">
                  <c:v>42268</c:v>
                </c:pt>
                <c:pt idx="264">
                  <c:v>42269</c:v>
                </c:pt>
                <c:pt idx="265">
                  <c:v>42270</c:v>
                </c:pt>
                <c:pt idx="266">
                  <c:v>42271</c:v>
                </c:pt>
                <c:pt idx="267">
                  <c:v>42272</c:v>
                </c:pt>
                <c:pt idx="268">
                  <c:v>42273</c:v>
                </c:pt>
                <c:pt idx="269">
                  <c:v>42274</c:v>
                </c:pt>
                <c:pt idx="270">
                  <c:v>42275</c:v>
                </c:pt>
                <c:pt idx="271">
                  <c:v>42276</c:v>
                </c:pt>
                <c:pt idx="272">
                  <c:v>42277</c:v>
                </c:pt>
                <c:pt idx="273">
                  <c:v>42278</c:v>
                </c:pt>
                <c:pt idx="274">
                  <c:v>42279</c:v>
                </c:pt>
                <c:pt idx="275">
                  <c:v>42280</c:v>
                </c:pt>
                <c:pt idx="276">
                  <c:v>42281</c:v>
                </c:pt>
                <c:pt idx="277">
                  <c:v>42282</c:v>
                </c:pt>
                <c:pt idx="278">
                  <c:v>42283</c:v>
                </c:pt>
                <c:pt idx="279">
                  <c:v>42284</c:v>
                </c:pt>
                <c:pt idx="280">
                  <c:v>42285</c:v>
                </c:pt>
                <c:pt idx="281">
                  <c:v>42286</c:v>
                </c:pt>
                <c:pt idx="282">
                  <c:v>42287</c:v>
                </c:pt>
                <c:pt idx="283">
                  <c:v>42288</c:v>
                </c:pt>
                <c:pt idx="284">
                  <c:v>42289</c:v>
                </c:pt>
                <c:pt idx="285">
                  <c:v>42290</c:v>
                </c:pt>
                <c:pt idx="286">
                  <c:v>42291</c:v>
                </c:pt>
                <c:pt idx="287">
                  <c:v>42292</c:v>
                </c:pt>
                <c:pt idx="288">
                  <c:v>42293</c:v>
                </c:pt>
                <c:pt idx="289">
                  <c:v>42294</c:v>
                </c:pt>
                <c:pt idx="290">
                  <c:v>42295</c:v>
                </c:pt>
                <c:pt idx="291">
                  <c:v>42296</c:v>
                </c:pt>
                <c:pt idx="292">
                  <c:v>42297</c:v>
                </c:pt>
                <c:pt idx="293">
                  <c:v>42298</c:v>
                </c:pt>
                <c:pt idx="294">
                  <c:v>42299</c:v>
                </c:pt>
                <c:pt idx="295">
                  <c:v>42300</c:v>
                </c:pt>
                <c:pt idx="296">
                  <c:v>42301</c:v>
                </c:pt>
                <c:pt idx="297">
                  <c:v>42302</c:v>
                </c:pt>
                <c:pt idx="298">
                  <c:v>42303</c:v>
                </c:pt>
                <c:pt idx="299">
                  <c:v>42304</c:v>
                </c:pt>
                <c:pt idx="300">
                  <c:v>42305</c:v>
                </c:pt>
                <c:pt idx="301">
                  <c:v>42306</c:v>
                </c:pt>
                <c:pt idx="302">
                  <c:v>42307</c:v>
                </c:pt>
                <c:pt idx="303">
                  <c:v>42308</c:v>
                </c:pt>
                <c:pt idx="304">
                  <c:v>42309</c:v>
                </c:pt>
                <c:pt idx="305">
                  <c:v>42310</c:v>
                </c:pt>
                <c:pt idx="306">
                  <c:v>42311</c:v>
                </c:pt>
                <c:pt idx="307">
                  <c:v>42312</c:v>
                </c:pt>
                <c:pt idx="308">
                  <c:v>42313</c:v>
                </c:pt>
                <c:pt idx="309">
                  <c:v>42314</c:v>
                </c:pt>
                <c:pt idx="310">
                  <c:v>42315</c:v>
                </c:pt>
                <c:pt idx="311">
                  <c:v>42316</c:v>
                </c:pt>
                <c:pt idx="312">
                  <c:v>42317</c:v>
                </c:pt>
                <c:pt idx="313">
                  <c:v>42318</c:v>
                </c:pt>
                <c:pt idx="314">
                  <c:v>42319</c:v>
                </c:pt>
                <c:pt idx="315">
                  <c:v>42320</c:v>
                </c:pt>
                <c:pt idx="316">
                  <c:v>42321</c:v>
                </c:pt>
                <c:pt idx="317">
                  <c:v>42322</c:v>
                </c:pt>
                <c:pt idx="318">
                  <c:v>42323</c:v>
                </c:pt>
                <c:pt idx="319">
                  <c:v>42324</c:v>
                </c:pt>
                <c:pt idx="320">
                  <c:v>42325</c:v>
                </c:pt>
                <c:pt idx="321">
                  <c:v>42326</c:v>
                </c:pt>
                <c:pt idx="322">
                  <c:v>42327</c:v>
                </c:pt>
                <c:pt idx="323">
                  <c:v>42328</c:v>
                </c:pt>
                <c:pt idx="324">
                  <c:v>42329</c:v>
                </c:pt>
                <c:pt idx="325">
                  <c:v>42330</c:v>
                </c:pt>
                <c:pt idx="326">
                  <c:v>42331</c:v>
                </c:pt>
                <c:pt idx="327">
                  <c:v>42332</c:v>
                </c:pt>
                <c:pt idx="328">
                  <c:v>42333</c:v>
                </c:pt>
                <c:pt idx="329">
                  <c:v>42334</c:v>
                </c:pt>
                <c:pt idx="330">
                  <c:v>42335</c:v>
                </c:pt>
                <c:pt idx="331">
                  <c:v>42336</c:v>
                </c:pt>
                <c:pt idx="332">
                  <c:v>42337</c:v>
                </c:pt>
                <c:pt idx="333">
                  <c:v>42338</c:v>
                </c:pt>
                <c:pt idx="334">
                  <c:v>42339</c:v>
                </c:pt>
                <c:pt idx="335">
                  <c:v>42340</c:v>
                </c:pt>
                <c:pt idx="336">
                  <c:v>42341</c:v>
                </c:pt>
                <c:pt idx="337">
                  <c:v>42342</c:v>
                </c:pt>
                <c:pt idx="338">
                  <c:v>42343</c:v>
                </c:pt>
                <c:pt idx="339">
                  <c:v>42344</c:v>
                </c:pt>
                <c:pt idx="340">
                  <c:v>42345</c:v>
                </c:pt>
                <c:pt idx="341">
                  <c:v>42346</c:v>
                </c:pt>
                <c:pt idx="342">
                  <c:v>42347</c:v>
                </c:pt>
                <c:pt idx="343">
                  <c:v>42348</c:v>
                </c:pt>
                <c:pt idx="344">
                  <c:v>42349</c:v>
                </c:pt>
                <c:pt idx="345">
                  <c:v>42350</c:v>
                </c:pt>
                <c:pt idx="346">
                  <c:v>42351</c:v>
                </c:pt>
                <c:pt idx="347">
                  <c:v>42352</c:v>
                </c:pt>
                <c:pt idx="348">
                  <c:v>42353</c:v>
                </c:pt>
                <c:pt idx="349">
                  <c:v>42354</c:v>
                </c:pt>
                <c:pt idx="350">
                  <c:v>42355</c:v>
                </c:pt>
                <c:pt idx="351">
                  <c:v>42356</c:v>
                </c:pt>
                <c:pt idx="352">
                  <c:v>42357</c:v>
                </c:pt>
                <c:pt idx="353">
                  <c:v>42358</c:v>
                </c:pt>
                <c:pt idx="354">
                  <c:v>42359</c:v>
                </c:pt>
                <c:pt idx="355">
                  <c:v>42360</c:v>
                </c:pt>
                <c:pt idx="356">
                  <c:v>42361</c:v>
                </c:pt>
                <c:pt idx="357">
                  <c:v>42362</c:v>
                </c:pt>
                <c:pt idx="358">
                  <c:v>42363</c:v>
                </c:pt>
                <c:pt idx="359">
                  <c:v>42364</c:v>
                </c:pt>
                <c:pt idx="360">
                  <c:v>42365</c:v>
                </c:pt>
                <c:pt idx="361">
                  <c:v>42366</c:v>
                </c:pt>
                <c:pt idx="362">
                  <c:v>42367</c:v>
                </c:pt>
                <c:pt idx="363">
                  <c:v>42368</c:v>
                </c:pt>
                <c:pt idx="364">
                  <c:v>42369</c:v>
                </c:pt>
                <c:pt idx="365">
                  <c:v>42370</c:v>
                </c:pt>
                <c:pt idx="366">
                  <c:v>42371</c:v>
                </c:pt>
                <c:pt idx="367">
                  <c:v>42372</c:v>
                </c:pt>
                <c:pt idx="368">
                  <c:v>42373</c:v>
                </c:pt>
                <c:pt idx="369">
                  <c:v>42374</c:v>
                </c:pt>
                <c:pt idx="370">
                  <c:v>42375</c:v>
                </c:pt>
                <c:pt idx="371">
                  <c:v>42376</c:v>
                </c:pt>
                <c:pt idx="372">
                  <c:v>42377</c:v>
                </c:pt>
                <c:pt idx="373">
                  <c:v>42378</c:v>
                </c:pt>
                <c:pt idx="374">
                  <c:v>42379</c:v>
                </c:pt>
                <c:pt idx="375">
                  <c:v>42380</c:v>
                </c:pt>
                <c:pt idx="376">
                  <c:v>42381</c:v>
                </c:pt>
                <c:pt idx="377">
                  <c:v>42382</c:v>
                </c:pt>
                <c:pt idx="378">
                  <c:v>42383</c:v>
                </c:pt>
                <c:pt idx="379">
                  <c:v>42384</c:v>
                </c:pt>
                <c:pt idx="380">
                  <c:v>42385</c:v>
                </c:pt>
                <c:pt idx="381">
                  <c:v>42386</c:v>
                </c:pt>
                <c:pt idx="382">
                  <c:v>42387</c:v>
                </c:pt>
                <c:pt idx="383">
                  <c:v>42388</c:v>
                </c:pt>
                <c:pt idx="384">
                  <c:v>42389</c:v>
                </c:pt>
                <c:pt idx="385">
                  <c:v>42390</c:v>
                </c:pt>
                <c:pt idx="386">
                  <c:v>42391</c:v>
                </c:pt>
                <c:pt idx="387">
                  <c:v>42392</c:v>
                </c:pt>
                <c:pt idx="388">
                  <c:v>42393</c:v>
                </c:pt>
                <c:pt idx="389">
                  <c:v>42394</c:v>
                </c:pt>
                <c:pt idx="390">
                  <c:v>42395</c:v>
                </c:pt>
                <c:pt idx="391">
                  <c:v>42396</c:v>
                </c:pt>
                <c:pt idx="392">
                  <c:v>42397</c:v>
                </c:pt>
                <c:pt idx="393">
                  <c:v>42398</c:v>
                </c:pt>
                <c:pt idx="394">
                  <c:v>42399</c:v>
                </c:pt>
                <c:pt idx="395">
                  <c:v>42400</c:v>
                </c:pt>
                <c:pt idx="396">
                  <c:v>42401</c:v>
                </c:pt>
                <c:pt idx="397">
                  <c:v>42402</c:v>
                </c:pt>
                <c:pt idx="398">
                  <c:v>42403</c:v>
                </c:pt>
                <c:pt idx="399">
                  <c:v>42404</c:v>
                </c:pt>
                <c:pt idx="400">
                  <c:v>42405</c:v>
                </c:pt>
                <c:pt idx="401">
                  <c:v>42406</c:v>
                </c:pt>
                <c:pt idx="402">
                  <c:v>42407</c:v>
                </c:pt>
                <c:pt idx="403">
                  <c:v>42408</c:v>
                </c:pt>
                <c:pt idx="404">
                  <c:v>42409</c:v>
                </c:pt>
                <c:pt idx="405">
                  <c:v>42410</c:v>
                </c:pt>
                <c:pt idx="406">
                  <c:v>42411</c:v>
                </c:pt>
                <c:pt idx="407">
                  <c:v>42412</c:v>
                </c:pt>
                <c:pt idx="408">
                  <c:v>42413</c:v>
                </c:pt>
                <c:pt idx="409">
                  <c:v>42414</c:v>
                </c:pt>
                <c:pt idx="410">
                  <c:v>42415</c:v>
                </c:pt>
                <c:pt idx="411">
                  <c:v>42416</c:v>
                </c:pt>
                <c:pt idx="412">
                  <c:v>42417</c:v>
                </c:pt>
                <c:pt idx="413">
                  <c:v>42418</c:v>
                </c:pt>
                <c:pt idx="414">
                  <c:v>42419</c:v>
                </c:pt>
                <c:pt idx="415">
                  <c:v>42420</c:v>
                </c:pt>
                <c:pt idx="416">
                  <c:v>42421</c:v>
                </c:pt>
                <c:pt idx="417">
                  <c:v>42422</c:v>
                </c:pt>
                <c:pt idx="418">
                  <c:v>42423</c:v>
                </c:pt>
                <c:pt idx="419">
                  <c:v>42424</c:v>
                </c:pt>
                <c:pt idx="420">
                  <c:v>42425</c:v>
                </c:pt>
                <c:pt idx="421">
                  <c:v>42426</c:v>
                </c:pt>
                <c:pt idx="422">
                  <c:v>42427</c:v>
                </c:pt>
                <c:pt idx="423">
                  <c:v>42428</c:v>
                </c:pt>
                <c:pt idx="424">
                  <c:v>42429</c:v>
                </c:pt>
                <c:pt idx="425">
                  <c:v>42430</c:v>
                </c:pt>
                <c:pt idx="426">
                  <c:v>42431</c:v>
                </c:pt>
                <c:pt idx="427">
                  <c:v>42432</c:v>
                </c:pt>
                <c:pt idx="428">
                  <c:v>42433</c:v>
                </c:pt>
                <c:pt idx="429">
                  <c:v>42434</c:v>
                </c:pt>
                <c:pt idx="430">
                  <c:v>42435</c:v>
                </c:pt>
                <c:pt idx="431">
                  <c:v>42436</c:v>
                </c:pt>
                <c:pt idx="432">
                  <c:v>42437</c:v>
                </c:pt>
                <c:pt idx="433">
                  <c:v>42438</c:v>
                </c:pt>
                <c:pt idx="434">
                  <c:v>42439</c:v>
                </c:pt>
                <c:pt idx="435">
                  <c:v>42440</c:v>
                </c:pt>
                <c:pt idx="436">
                  <c:v>42441</c:v>
                </c:pt>
                <c:pt idx="437">
                  <c:v>42442</c:v>
                </c:pt>
                <c:pt idx="438">
                  <c:v>42443</c:v>
                </c:pt>
                <c:pt idx="439">
                  <c:v>42444</c:v>
                </c:pt>
                <c:pt idx="440">
                  <c:v>42445</c:v>
                </c:pt>
                <c:pt idx="441">
                  <c:v>42446</c:v>
                </c:pt>
                <c:pt idx="442">
                  <c:v>42447</c:v>
                </c:pt>
                <c:pt idx="443">
                  <c:v>42448</c:v>
                </c:pt>
                <c:pt idx="444">
                  <c:v>42449</c:v>
                </c:pt>
                <c:pt idx="445">
                  <c:v>42450</c:v>
                </c:pt>
                <c:pt idx="446">
                  <c:v>42451</c:v>
                </c:pt>
                <c:pt idx="447">
                  <c:v>42452</c:v>
                </c:pt>
                <c:pt idx="448">
                  <c:v>42453</c:v>
                </c:pt>
                <c:pt idx="449">
                  <c:v>42454</c:v>
                </c:pt>
                <c:pt idx="450">
                  <c:v>42455</c:v>
                </c:pt>
                <c:pt idx="451">
                  <c:v>42456</c:v>
                </c:pt>
                <c:pt idx="452">
                  <c:v>42457</c:v>
                </c:pt>
                <c:pt idx="453">
                  <c:v>42458</c:v>
                </c:pt>
                <c:pt idx="454">
                  <c:v>42459</c:v>
                </c:pt>
                <c:pt idx="455">
                  <c:v>42460</c:v>
                </c:pt>
                <c:pt idx="456">
                  <c:v>42461</c:v>
                </c:pt>
                <c:pt idx="457">
                  <c:v>42462</c:v>
                </c:pt>
                <c:pt idx="458">
                  <c:v>42463</c:v>
                </c:pt>
                <c:pt idx="459">
                  <c:v>42464</c:v>
                </c:pt>
                <c:pt idx="460">
                  <c:v>42465</c:v>
                </c:pt>
                <c:pt idx="461">
                  <c:v>42466</c:v>
                </c:pt>
                <c:pt idx="462">
                  <c:v>42467</c:v>
                </c:pt>
                <c:pt idx="463">
                  <c:v>42468</c:v>
                </c:pt>
                <c:pt idx="464">
                  <c:v>42469</c:v>
                </c:pt>
                <c:pt idx="465">
                  <c:v>42470</c:v>
                </c:pt>
                <c:pt idx="466">
                  <c:v>42471</c:v>
                </c:pt>
                <c:pt idx="467">
                  <c:v>42472</c:v>
                </c:pt>
                <c:pt idx="468">
                  <c:v>42473</c:v>
                </c:pt>
                <c:pt idx="469">
                  <c:v>42474</c:v>
                </c:pt>
                <c:pt idx="470">
                  <c:v>42475</c:v>
                </c:pt>
                <c:pt idx="471">
                  <c:v>42476</c:v>
                </c:pt>
                <c:pt idx="472">
                  <c:v>42477</c:v>
                </c:pt>
                <c:pt idx="473">
                  <c:v>42478</c:v>
                </c:pt>
                <c:pt idx="474">
                  <c:v>42479</c:v>
                </c:pt>
                <c:pt idx="475">
                  <c:v>42480</c:v>
                </c:pt>
                <c:pt idx="476">
                  <c:v>42481</c:v>
                </c:pt>
                <c:pt idx="477">
                  <c:v>42482</c:v>
                </c:pt>
                <c:pt idx="478">
                  <c:v>42483</c:v>
                </c:pt>
                <c:pt idx="479">
                  <c:v>42484</c:v>
                </c:pt>
                <c:pt idx="480">
                  <c:v>42485</c:v>
                </c:pt>
                <c:pt idx="481">
                  <c:v>42486</c:v>
                </c:pt>
                <c:pt idx="482">
                  <c:v>42487</c:v>
                </c:pt>
                <c:pt idx="483">
                  <c:v>42488</c:v>
                </c:pt>
                <c:pt idx="484">
                  <c:v>42489</c:v>
                </c:pt>
                <c:pt idx="485">
                  <c:v>42490</c:v>
                </c:pt>
                <c:pt idx="486">
                  <c:v>42491</c:v>
                </c:pt>
                <c:pt idx="487">
                  <c:v>42492</c:v>
                </c:pt>
                <c:pt idx="488">
                  <c:v>42493</c:v>
                </c:pt>
                <c:pt idx="489">
                  <c:v>42494</c:v>
                </c:pt>
                <c:pt idx="490">
                  <c:v>42495</c:v>
                </c:pt>
                <c:pt idx="491">
                  <c:v>42496</c:v>
                </c:pt>
                <c:pt idx="492">
                  <c:v>42497</c:v>
                </c:pt>
                <c:pt idx="493">
                  <c:v>42498</c:v>
                </c:pt>
                <c:pt idx="494">
                  <c:v>42499</c:v>
                </c:pt>
                <c:pt idx="495">
                  <c:v>42500</c:v>
                </c:pt>
                <c:pt idx="496">
                  <c:v>42501</c:v>
                </c:pt>
                <c:pt idx="497">
                  <c:v>42502</c:v>
                </c:pt>
                <c:pt idx="498">
                  <c:v>42503</c:v>
                </c:pt>
                <c:pt idx="499">
                  <c:v>42504</c:v>
                </c:pt>
                <c:pt idx="500">
                  <c:v>42505</c:v>
                </c:pt>
                <c:pt idx="501">
                  <c:v>42506</c:v>
                </c:pt>
                <c:pt idx="502">
                  <c:v>42507</c:v>
                </c:pt>
                <c:pt idx="503">
                  <c:v>42508</c:v>
                </c:pt>
                <c:pt idx="504">
                  <c:v>42509</c:v>
                </c:pt>
                <c:pt idx="505">
                  <c:v>42510</c:v>
                </c:pt>
                <c:pt idx="506">
                  <c:v>42511</c:v>
                </c:pt>
                <c:pt idx="507">
                  <c:v>42512</c:v>
                </c:pt>
                <c:pt idx="508">
                  <c:v>42513</c:v>
                </c:pt>
                <c:pt idx="509">
                  <c:v>42514</c:v>
                </c:pt>
                <c:pt idx="510">
                  <c:v>42515</c:v>
                </c:pt>
                <c:pt idx="511">
                  <c:v>42516</c:v>
                </c:pt>
                <c:pt idx="512">
                  <c:v>42517</c:v>
                </c:pt>
                <c:pt idx="513">
                  <c:v>42518</c:v>
                </c:pt>
                <c:pt idx="514">
                  <c:v>42519</c:v>
                </c:pt>
                <c:pt idx="515">
                  <c:v>42520</c:v>
                </c:pt>
                <c:pt idx="516">
                  <c:v>42521</c:v>
                </c:pt>
                <c:pt idx="517">
                  <c:v>42522</c:v>
                </c:pt>
                <c:pt idx="518">
                  <c:v>42523</c:v>
                </c:pt>
                <c:pt idx="519">
                  <c:v>42524</c:v>
                </c:pt>
                <c:pt idx="520">
                  <c:v>42525</c:v>
                </c:pt>
                <c:pt idx="521">
                  <c:v>42526</c:v>
                </c:pt>
                <c:pt idx="522">
                  <c:v>42527</c:v>
                </c:pt>
                <c:pt idx="523">
                  <c:v>42528</c:v>
                </c:pt>
                <c:pt idx="524">
                  <c:v>42529</c:v>
                </c:pt>
                <c:pt idx="525">
                  <c:v>42530</c:v>
                </c:pt>
                <c:pt idx="526">
                  <c:v>42531</c:v>
                </c:pt>
                <c:pt idx="527">
                  <c:v>42532</c:v>
                </c:pt>
                <c:pt idx="528">
                  <c:v>42533</c:v>
                </c:pt>
                <c:pt idx="529">
                  <c:v>42534</c:v>
                </c:pt>
                <c:pt idx="530">
                  <c:v>42535</c:v>
                </c:pt>
                <c:pt idx="531">
                  <c:v>42536</c:v>
                </c:pt>
                <c:pt idx="532">
                  <c:v>42537</c:v>
                </c:pt>
                <c:pt idx="533">
                  <c:v>42538</c:v>
                </c:pt>
                <c:pt idx="534">
                  <c:v>42539</c:v>
                </c:pt>
                <c:pt idx="535">
                  <c:v>42540</c:v>
                </c:pt>
                <c:pt idx="536">
                  <c:v>42541</c:v>
                </c:pt>
                <c:pt idx="537">
                  <c:v>42542</c:v>
                </c:pt>
                <c:pt idx="538">
                  <c:v>42543</c:v>
                </c:pt>
                <c:pt idx="539">
                  <c:v>42544</c:v>
                </c:pt>
                <c:pt idx="540">
                  <c:v>42545</c:v>
                </c:pt>
                <c:pt idx="541">
                  <c:v>42546</c:v>
                </c:pt>
                <c:pt idx="542">
                  <c:v>42547</c:v>
                </c:pt>
                <c:pt idx="543">
                  <c:v>42548</c:v>
                </c:pt>
                <c:pt idx="544">
                  <c:v>42549</c:v>
                </c:pt>
                <c:pt idx="545">
                  <c:v>42550</c:v>
                </c:pt>
                <c:pt idx="546">
                  <c:v>42551</c:v>
                </c:pt>
                <c:pt idx="547">
                  <c:v>42552</c:v>
                </c:pt>
                <c:pt idx="548">
                  <c:v>42553</c:v>
                </c:pt>
                <c:pt idx="549">
                  <c:v>42554</c:v>
                </c:pt>
                <c:pt idx="550">
                  <c:v>42555</c:v>
                </c:pt>
                <c:pt idx="551">
                  <c:v>42556</c:v>
                </c:pt>
                <c:pt idx="552">
                  <c:v>42557</c:v>
                </c:pt>
                <c:pt idx="553">
                  <c:v>42558</c:v>
                </c:pt>
                <c:pt idx="554">
                  <c:v>42559</c:v>
                </c:pt>
                <c:pt idx="555">
                  <c:v>42560</c:v>
                </c:pt>
                <c:pt idx="556">
                  <c:v>42561</c:v>
                </c:pt>
                <c:pt idx="557">
                  <c:v>42562</c:v>
                </c:pt>
                <c:pt idx="558">
                  <c:v>42563</c:v>
                </c:pt>
                <c:pt idx="559">
                  <c:v>42564</c:v>
                </c:pt>
                <c:pt idx="560">
                  <c:v>42565</c:v>
                </c:pt>
                <c:pt idx="561">
                  <c:v>42566</c:v>
                </c:pt>
                <c:pt idx="562">
                  <c:v>42567</c:v>
                </c:pt>
                <c:pt idx="563">
                  <c:v>42568</c:v>
                </c:pt>
                <c:pt idx="564">
                  <c:v>42569</c:v>
                </c:pt>
                <c:pt idx="565">
                  <c:v>42570</c:v>
                </c:pt>
                <c:pt idx="566">
                  <c:v>42571</c:v>
                </c:pt>
                <c:pt idx="567">
                  <c:v>42572</c:v>
                </c:pt>
                <c:pt idx="568">
                  <c:v>42573</c:v>
                </c:pt>
                <c:pt idx="569">
                  <c:v>42574</c:v>
                </c:pt>
                <c:pt idx="570">
                  <c:v>42575</c:v>
                </c:pt>
                <c:pt idx="571">
                  <c:v>42576</c:v>
                </c:pt>
                <c:pt idx="572">
                  <c:v>42577</c:v>
                </c:pt>
                <c:pt idx="573">
                  <c:v>42578</c:v>
                </c:pt>
                <c:pt idx="574">
                  <c:v>42579</c:v>
                </c:pt>
                <c:pt idx="575">
                  <c:v>42580</c:v>
                </c:pt>
                <c:pt idx="576">
                  <c:v>42581</c:v>
                </c:pt>
                <c:pt idx="577">
                  <c:v>42582</c:v>
                </c:pt>
                <c:pt idx="578">
                  <c:v>42583</c:v>
                </c:pt>
                <c:pt idx="579">
                  <c:v>42584</c:v>
                </c:pt>
                <c:pt idx="580">
                  <c:v>42585</c:v>
                </c:pt>
                <c:pt idx="581">
                  <c:v>42586</c:v>
                </c:pt>
                <c:pt idx="582">
                  <c:v>42587</c:v>
                </c:pt>
                <c:pt idx="583">
                  <c:v>42588</c:v>
                </c:pt>
                <c:pt idx="584">
                  <c:v>42589</c:v>
                </c:pt>
                <c:pt idx="585">
                  <c:v>42590</c:v>
                </c:pt>
                <c:pt idx="586">
                  <c:v>42591</c:v>
                </c:pt>
                <c:pt idx="587">
                  <c:v>42592</c:v>
                </c:pt>
                <c:pt idx="588">
                  <c:v>42593</c:v>
                </c:pt>
                <c:pt idx="589">
                  <c:v>42594</c:v>
                </c:pt>
                <c:pt idx="590">
                  <c:v>42595</c:v>
                </c:pt>
                <c:pt idx="591">
                  <c:v>42596</c:v>
                </c:pt>
                <c:pt idx="592">
                  <c:v>42597</c:v>
                </c:pt>
                <c:pt idx="593">
                  <c:v>42598</c:v>
                </c:pt>
                <c:pt idx="594">
                  <c:v>42599</c:v>
                </c:pt>
                <c:pt idx="595">
                  <c:v>42600</c:v>
                </c:pt>
                <c:pt idx="596">
                  <c:v>42601</c:v>
                </c:pt>
                <c:pt idx="597">
                  <c:v>42602</c:v>
                </c:pt>
                <c:pt idx="598">
                  <c:v>42603</c:v>
                </c:pt>
                <c:pt idx="599">
                  <c:v>42604</c:v>
                </c:pt>
                <c:pt idx="600">
                  <c:v>42605</c:v>
                </c:pt>
                <c:pt idx="601">
                  <c:v>42606</c:v>
                </c:pt>
                <c:pt idx="602">
                  <c:v>42607</c:v>
                </c:pt>
                <c:pt idx="603">
                  <c:v>42608</c:v>
                </c:pt>
                <c:pt idx="604">
                  <c:v>42609</c:v>
                </c:pt>
                <c:pt idx="605">
                  <c:v>42610</c:v>
                </c:pt>
                <c:pt idx="606">
                  <c:v>42611</c:v>
                </c:pt>
                <c:pt idx="607">
                  <c:v>42612</c:v>
                </c:pt>
                <c:pt idx="608">
                  <c:v>42613</c:v>
                </c:pt>
                <c:pt idx="609">
                  <c:v>42614</c:v>
                </c:pt>
                <c:pt idx="610">
                  <c:v>42615</c:v>
                </c:pt>
                <c:pt idx="611">
                  <c:v>42616</c:v>
                </c:pt>
                <c:pt idx="612">
                  <c:v>42617</c:v>
                </c:pt>
                <c:pt idx="613">
                  <c:v>42618</c:v>
                </c:pt>
                <c:pt idx="614">
                  <c:v>42619</c:v>
                </c:pt>
                <c:pt idx="615">
                  <c:v>42620</c:v>
                </c:pt>
                <c:pt idx="616">
                  <c:v>42621</c:v>
                </c:pt>
                <c:pt idx="617">
                  <c:v>42622</c:v>
                </c:pt>
                <c:pt idx="618">
                  <c:v>42623</c:v>
                </c:pt>
                <c:pt idx="619">
                  <c:v>42624</c:v>
                </c:pt>
                <c:pt idx="620">
                  <c:v>42625</c:v>
                </c:pt>
                <c:pt idx="621">
                  <c:v>42626</c:v>
                </c:pt>
                <c:pt idx="622">
                  <c:v>42627</c:v>
                </c:pt>
                <c:pt idx="623">
                  <c:v>42628</c:v>
                </c:pt>
                <c:pt idx="624">
                  <c:v>42629</c:v>
                </c:pt>
                <c:pt idx="625">
                  <c:v>42630</c:v>
                </c:pt>
                <c:pt idx="626">
                  <c:v>42631</c:v>
                </c:pt>
                <c:pt idx="627">
                  <c:v>42632</c:v>
                </c:pt>
                <c:pt idx="628">
                  <c:v>42633</c:v>
                </c:pt>
                <c:pt idx="629">
                  <c:v>42634</c:v>
                </c:pt>
                <c:pt idx="630">
                  <c:v>42635</c:v>
                </c:pt>
                <c:pt idx="631">
                  <c:v>42636</c:v>
                </c:pt>
                <c:pt idx="632">
                  <c:v>42637</c:v>
                </c:pt>
                <c:pt idx="633">
                  <c:v>42638</c:v>
                </c:pt>
                <c:pt idx="634">
                  <c:v>42639</c:v>
                </c:pt>
                <c:pt idx="635">
                  <c:v>42640</c:v>
                </c:pt>
                <c:pt idx="636">
                  <c:v>42641</c:v>
                </c:pt>
                <c:pt idx="637">
                  <c:v>42642</c:v>
                </c:pt>
                <c:pt idx="638">
                  <c:v>42643</c:v>
                </c:pt>
                <c:pt idx="639">
                  <c:v>42644</c:v>
                </c:pt>
                <c:pt idx="640">
                  <c:v>42645</c:v>
                </c:pt>
                <c:pt idx="641">
                  <c:v>42646</c:v>
                </c:pt>
                <c:pt idx="642">
                  <c:v>42647</c:v>
                </c:pt>
                <c:pt idx="643">
                  <c:v>42648</c:v>
                </c:pt>
                <c:pt idx="644">
                  <c:v>42649</c:v>
                </c:pt>
                <c:pt idx="645">
                  <c:v>42650</c:v>
                </c:pt>
                <c:pt idx="646">
                  <c:v>42651</c:v>
                </c:pt>
                <c:pt idx="647">
                  <c:v>42652</c:v>
                </c:pt>
                <c:pt idx="648">
                  <c:v>42653</c:v>
                </c:pt>
                <c:pt idx="649">
                  <c:v>42654</c:v>
                </c:pt>
                <c:pt idx="650">
                  <c:v>42655</c:v>
                </c:pt>
                <c:pt idx="651">
                  <c:v>42656</c:v>
                </c:pt>
                <c:pt idx="652">
                  <c:v>42657</c:v>
                </c:pt>
                <c:pt idx="653">
                  <c:v>42658</c:v>
                </c:pt>
                <c:pt idx="654">
                  <c:v>42659</c:v>
                </c:pt>
                <c:pt idx="655">
                  <c:v>42660</c:v>
                </c:pt>
                <c:pt idx="656">
                  <c:v>42661</c:v>
                </c:pt>
                <c:pt idx="657">
                  <c:v>42662</c:v>
                </c:pt>
                <c:pt idx="658">
                  <c:v>42663</c:v>
                </c:pt>
                <c:pt idx="659">
                  <c:v>42664</c:v>
                </c:pt>
                <c:pt idx="660">
                  <c:v>42665</c:v>
                </c:pt>
                <c:pt idx="661">
                  <c:v>42666</c:v>
                </c:pt>
                <c:pt idx="662">
                  <c:v>42667</c:v>
                </c:pt>
                <c:pt idx="663">
                  <c:v>42668</c:v>
                </c:pt>
                <c:pt idx="664">
                  <c:v>42669</c:v>
                </c:pt>
                <c:pt idx="665">
                  <c:v>42670</c:v>
                </c:pt>
                <c:pt idx="666">
                  <c:v>42671</c:v>
                </c:pt>
                <c:pt idx="667">
                  <c:v>42672</c:v>
                </c:pt>
                <c:pt idx="668">
                  <c:v>42673</c:v>
                </c:pt>
                <c:pt idx="669">
                  <c:v>42674</c:v>
                </c:pt>
                <c:pt idx="670">
                  <c:v>42675</c:v>
                </c:pt>
                <c:pt idx="671">
                  <c:v>42676</c:v>
                </c:pt>
                <c:pt idx="672">
                  <c:v>42677</c:v>
                </c:pt>
                <c:pt idx="673">
                  <c:v>42678</c:v>
                </c:pt>
                <c:pt idx="674">
                  <c:v>42679</c:v>
                </c:pt>
                <c:pt idx="675">
                  <c:v>42680</c:v>
                </c:pt>
                <c:pt idx="676">
                  <c:v>42681</c:v>
                </c:pt>
                <c:pt idx="677">
                  <c:v>42682</c:v>
                </c:pt>
                <c:pt idx="678">
                  <c:v>42683</c:v>
                </c:pt>
                <c:pt idx="679">
                  <c:v>42684</c:v>
                </c:pt>
                <c:pt idx="680">
                  <c:v>42685</c:v>
                </c:pt>
                <c:pt idx="681">
                  <c:v>42686</c:v>
                </c:pt>
                <c:pt idx="682">
                  <c:v>42687</c:v>
                </c:pt>
                <c:pt idx="683">
                  <c:v>42688</c:v>
                </c:pt>
                <c:pt idx="684">
                  <c:v>42689</c:v>
                </c:pt>
                <c:pt idx="685">
                  <c:v>42690</c:v>
                </c:pt>
                <c:pt idx="686">
                  <c:v>42691</c:v>
                </c:pt>
                <c:pt idx="687">
                  <c:v>42692</c:v>
                </c:pt>
                <c:pt idx="688">
                  <c:v>42693</c:v>
                </c:pt>
                <c:pt idx="689">
                  <c:v>42694</c:v>
                </c:pt>
                <c:pt idx="690">
                  <c:v>42695</c:v>
                </c:pt>
                <c:pt idx="691">
                  <c:v>42696</c:v>
                </c:pt>
                <c:pt idx="692">
                  <c:v>42697</c:v>
                </c:pt>
                <c:pt idx="693">
                  <c:v>42698</c:v>
                </c:pt>
                <c:pt idx="694">
                  <c:v>42699</c:v>
                </c:pt>
                <c:pt idx="695">
                  <c:v>42700</c:v>
                </c:pt>
                <c:pt idx="696">
                  <c:v>42701</c:v>
                </c:pt>
                <c:pt idx="697">
                  <c:v>42702</c:v>
                </c:pt>
                <c:pt idx="698">
                  <c:v>42703</c:v>
                </c:pt>
                <c:pt idx="699">
                  <c:v>42704</c:v>
                </c:pt>
                <c:pt idx="700">
                  <c:v>42705</c:v>
                </c:pt>
                <c:pt idx="701">
                  <c:v>42706</c:v>
                </c:pt>
                <c:pt idx="702">
                  <c:v>42707</c:v>
                </c:pt>
                <c:pt idx="703">
                  <c:v>42708</c:v>
                </c:pt>
                <c:pt idx="704">
                  <c:v>42709</c:v>
                </c:pt>
                <c:pt idx="705">
                  <c:v>42710</c:v>
                </c:pt>
                <c:pt idx="706">
                  <c:v>42711</c:v>
                </c:pt>
                <c:pt idx="707">
                  <c:v>42712</c:v>
                </c:pt>
                <c:pt idx="708">
                  <c:v>42713</c:v>
                </c:pt>
                <c:pt idx="709">
                  <c:v>42714</c:v>
                </c:pt>
                <c:pt idx="710">
                  <c:v>42715</c:v>
                </c:pt>
                <c:pt idx="711">
                  <c:v>42716</c:v>
                </c:pt>
                <c:pt idx="712">
                  <c:v>42717</c:v>
                </c:pt>
                <c:pt idx="713">
                  <c:v>42718</c:v>
                </c:pt>
                <c:pt idx="714">
                  <c:v>42719</c:v>
                </c:pt>
                <c:pt idx="715">
                  <c:v>42720</c:v>
                </c:pt>
                <c:pt idx="716">
                  <c:v>42721</c:v>
                </c:pt>
                <c:pt idx="717">
                  <c:v>42722</c:v>
                </c:pt>
                <c:pt idx="718">
                  <c:v>42723</c:v>
                </c:pt>
                <c:pt idx="719">
                  <c:v>42724</c:v>
                </c:pt>
                <c:pt idx="720">
                  <c:v>42725</c:v>
                </c:pt>
                <c:pt idx="721">
                  <c:v>42726</c:v>
                </c:pt>
                <c:pt idx="722">
                  <c:v>42727</c:v>
                </c:pt>
                <c:pt idx="723">
                  <c:v>42728</c:v>
                </c:pt>
                <c:pt idx="724">
                  <c:v>42729</c:v>
                </c:pt>
                <c:pt idx="725">
                  <c:v>42730</c:v>
                </c:pt>
                <c:pt idx="726">
                  <c:v>42731</c:v>
                </c:pt>
                <c:pt idx="727">
                  <c:v>42732</c:v>
                </c:pt>
                <c:pt idx="728">
                  <c:v>42733</c:v>
                </c:pt>
                <c:pt idx="729">
                  <c:v>42734</c:v>
                </c:pt>
                <c:pt idx="730">
                  <c:v>42735</c:v>
                </c:pt>
                <c:pt idx="731">
                  <c:v>42736</c:v>
                </c:pt>
                <c:pt idx="732">
                  <c:v>42737</c:v>
                </c:pt>
                <c:pt idx="733">
                  <c:v>42738</c:v>
                </c:pt>
                <c:pt idx="734">
                  <c:v>42739</c:v>
                </c:pt>
                <c:pt idx="735">
                  <c:v>42740</c:v>
                </c:pt>
                <c:pt idx="736">
                  <c:v>42741</c:v>
                </c:pt>
                <c:pt idx="737">
                  <c:v>42742</c:v>
                </c:pt>
                <c:pt idx="738">
                  <c:v>42743</c:v>
                </c:pt>
                <c:pt idx="739">
                  <c:v>42744</c:v>
                </c:pt>
                <c:pt idx="740">
                  <c:v>42745</c:v>
                </c:pt>
                <c:pt idx="741">
                  <c:v>42746</c:v>
                </c:pt>
                <c:pt idx="742">
                  <c:v>42747</c:v>
                </c:pt>
                <c:pt idx="743">
                  <c:v>42748</c:v>
                </c:pt>
                <c:pt idx="744">
                  <c:v>42749</c:v>
                </c:pt>
                <c:pt idx="745">
                  <c:v>42750</c:v>
                </c:pt>
                <c:pt idx="746">
                  <c:v>42751</c:v>
                </c:pt>
                <c:pt idx="747">
                  <c:v>42752</c:v>
                </c:pt>
                <c:pt idx="748">
                  <c:v>42753</c:v>
                </c:pt>
                <c:pt idx="749">
                  <c:v>42754</c:v>
                </c:pt>
                <c:pt idx="750">
                  <c:v>42755</c:v>
                </c:pt>
                <c:pt idx="751">
                  <c:v>42756</c:v>
                </c:pt>
                <c:pt idx="752">
                  <c:v>42757</c:v>
                </c:pt>
                <c:pt idx="753">
                  <c:v>42758</c:v>
                </c:pt>
                <c:pt idx="754">
                  <c:v>42759</c:v>
                </c:pt>
                <c:pt idx="755">
                  <c:v>42760</c:v>
                </c:pt>
                <c:pt idx="756">
                  <c:v>42761</c:v>
                </c:pt>
                <c:pt idx="757">
                  <c:v>42762</c:v>
                </c:pt>
                <c:pt idx="758">
                  <c:v>42763</c:v>
                </c:pt>
                <c:pt idx="759">
                  <c:v>42764</c:v>
                </c:pt>
                <c:pt idx="760">
                  <c:v>42765</c:v>
                </c:pt>
                <c:pt idx="761">
                  <c:v>42766</c:v>
                </c:pt>
                <c:pt idx="762">
                  <c:v>42767</c:v>
                </c:pt>
                <c:pt idx="763">
                  <c:v>42768</c:v>
                </c:pt>
                <c:pt idx="764">
                  <c:v>42769</c:v>
                </c:pt>
                <c:pt idx="765">
                  <c:v>42770</c:v>
                </c:pt>
                <c:pt idx="766">
                  <c:v>42771</c:v>
                </c:pt>
                <c:pt idx="767">
                  <c:v>42772</c:v>
                </c:pt>
                <c:pt idx="768">
                  <c:v>42773</c:v>
                </c:pt>
                <c:pt idx="769">
                  <c:v>42774</c:v>
                </c:pt>
                <c:pt idx="770">
                  <c:v>42775</c:v>
                </c:pt>
                <c:pt idx="771">
                  <c:v>42776</c:v>
                </c:pt>
                <c:pt idx="772">
                  <c:v>42777</c:v>
                </c:pt>
                <c:pt idx="773">
                  <c:v>42778</c:v>
                </c:pt>
                <c:pt idx="774">
                  <c:v>42779</c:v>
                </c:pt>
                <c:pt idx="775">
                  <c:v>42780</c:v>
                </c:pt>
                <c:pt idx="776">
                  <c:v>42781</c:v>
                </c:pt>
                <c:pt idx="777">
                  <c:v>42782</c:v>
                </c:pt>
                <c:pt idx="778">
                  <c:v>42783</c:v>
                </c:pt>
                <c:pt idx="779">
                  <c:v>42784</c:v>
                </c:pt>
                <c:pt idx="780">
                  <c:v>42785</c:v>
                </c:pt>
                <c:pt idx="781">
                  <c:v>42786</c:v>
                </c:pt>
                <c:pt idx="782">
                  <c:v>42787</c:v>
                </c:pt>
                <c:pt idx="783">
                  <c:v>42788</c:v>
                </c:pt>
                <c:pt idx="784">
                  <c:v>42789</c:v>
                </c:pt>
                <c:pt idx="785">
                  <c:v>42790</c:v>
                </c:pt>
                <c:pt idx="786">
                  <c:v>42791</c:v>
                </c:pt>
                <c:pt idx="787">
                  <c:v>42792</c:v>
                </c:pt>
                <c:pt idx="788">
                  <c:v>42793</c:v>
                </c:pt>
                <c:pt idx="789">
                  <c:v>42794</c:v>
                </c:pt>
                <c:pt idx="790">
                  <c:v>42795</c:v>
                </c:pt>
                <c:pt idx="791">
                  <c:v>42796</c:v>
                </c:pt>
                <c:pt idx="792">
                  <c:v>42797</c:v>
                </c:pt>
                <c:pt idx="793">
                  <c:v>42798</c:v>
                </c:pt>
                <c:pt idx="794">
                  <c:v>42799</c:v>
                </c:pt>
                <c:pt idx="795">
                  <c:v>42800</c:v>
                </c:pt>
                <c:pt idx="796">
                  <c:v>42801</c:v>
                </c:pt>
                <c:pt idx="797">
                  <c:v>42802</c:v>
                </c:pt>
                <c:pt idx="798">
                  <c:v>42803</c:v>
                </c:pt>
                <c:pt idx="799">
                  <c:v>42804</c:v>
                </c:pt>
                <c:pt idx="800">
                  <c:v>42805</c:v>
                </c:pt>
                <c:pt idx="801">
                  <c:v>42806</c:v>
                </c:pt>
                <c:pt idx="802">
                  <c:v>42807</c:v>
                </c:pt>
                <c:pt idx="803">
                  <c:v>42808</c:v>
                </c:pt>
                <c:pt idx="804">
                  <c:v>42809</c:v>
                </c:pt>
                <c:pt idx="805">
                  <c:v>42810</c:v>
                </c:pt>
                <c:pt idx="806">
                  <c:v>42811</c:v>
                </c:pt>
                <c:pt idx="807">
                  <c:v>42812</c:v>
                </c:pt>
                <c:pt idx="808">
                  <c:v>42813</c:v>
                </c:pt>
                <c:pt idx="809">
                  <c:v>42814</c:v>
                </c:pt>
                <c:pt idx="810">
                  <c:v>42815</c:v>
                </c:pt>
                <c:pt idx="811">
                  <c:v>42816</c:v>
                </c:pt>
                <c:pt idx="812">
                  <c:v>42817</c:v>
                </c:pt>
                <c:pt idx="813">
                  <c:v>42818</c:v>
                </c:pt>
                <c:pt idx="814">
                  <c:v>42819</c:v>
                </c:pt>
                <c:pt idx="815">
                  <c:v>42820</c:v>
                </c:pt>
                <c:pt idx="816">
                  <c:v>42821</c:v>
                </c:pt>
                <c:pt idx="817">
                  <c:v>42822</c:v>
                </c:pt>
                <c:pt idx="818">
                  <c:v>42823</c:v>
                </c:pt>
                <c:pt idx="819">
                  <c:v>42824</c:v>
                </c:pt>
                <c:pt idx="820">
                  <c:v>42825</c:v>
                </c:pt>
                <c:pt idx="821">
                  <c:v>42826</c:v>
                </c:pt>
                <c:pt idx="822">
                  <c:v>42827</c:v>
                </c:pt>
                <c:pt idx="823">
                  <c:v>42828</c:v>
                </c:pt>
                <c:pt idx="824">
                  <c:v>42829</c:v>
                </c:pt>
                <c:pt idx="825">
                  <c:v>42830</c:v>
                </c:pt>
                <c:pt idx="826">
                  <c:v>42831</c:v>
                </c:pt>
                <c:pt idx="827">
                  <c:v>42832</c:v>
                </c:pt>
                <c:pt idx="828">
                  <c:v>42833</c:v>
                </c:pt>
                <c:pt idx="829">
                  <c:v>42834</c:v>
                </c:pt>
                <c:pt idx="830">
                  <c:v>42835</c:v>
                </c:pt>
                <c:pt idx="831">
                  <c:v>42836</c:v>
                </c:pt>
                <c:pt idx="832">
                  <c:v>42837</c:v>
                </c:pt>
                <c:pt idx="833">
                  <c:v>42838</c:v>
                </c:pt>
                <c:pt idx="834">
                  <c:v>42839</c:v>
                </c:pt>
                <c:pt idx="835">
                  <c:v>42840</c:v>
                </c:pt>
                <c:pt idx="836">
                  <c:v>42841</c:v>
                </c:pt>
                <c:pt idx="837">
                  <c:v>42842</c:v>
                </c:pt>
                <c:pt idx="838">
                  <c:v>42843</c:v>
                </c:pt>
                <c:pt idx="839">
                  <c:v>42844</c:v>
                </c:pt>
                <c:pt idx="840">
                  <c:v>42845</c:v>
                </c:pt>
                <c:pt idx="841">
                  <c:v>42846</c:v>
                </c:pt>
                <c:pt idx="842">
                  <c:v>42847</c:v>
                </c:pt>
                <c:pt idx="843">
                  <c:v>42848</c:v>
                </c:pt>
                <c:pt idx="844">
                  <c:v>42849</c:v>
                </c:pt>
                <c:pt idx="845">
                  <c:v>42850</c:v>
                </c:pt>
                <c:pt idx="846">
                  <c:v>42851</c:v>
                </c:pt>
                <c:pt idx="847">
                  <c:v>42852</c:v>
                </c:pt>
                <c:pt idx="848">
                  <c:v>42853</c:v>
                </c:pt>
                <c:pt idx="849">
                  <c:v>42854</c:v>
                </c:pt>
                <c:pt idx="850">
                  <c:v>42855</c:v>
                </c:pt>
                <c:pt idx="851">
                  <c:v>42856</c:v>
                </c:pt>
                <c:pt idx="852">
                  <c:v>42857</c:v>
                </c:pt>
                <c:pt idx="853">
                  <c:v>42858</c:v>
                </c:pt>
                <c:pt idx="854">
                  <c:v>42859</c:v>
                </c:pt>
                <c:pt idx="855">
                  <c:v>42860</c:v>
                </c:pt>
                <c:pt idx="856">
                  <c:v>42861</c:v>
                </c:pt>
                <c:pt idx="857">
                  <c:v>42862</c:v>
                </c:pt>
                <c:pt idx="858">
                  <c:v>42863</c:v>
                </c:pt>
                <c:pt idx="859">
                  <c:v>42864</c:v>
                </c:pt>
                <c:pt idx="860">
                  <c:v>42865</c:v>
                </c:pt>
                <c:pt idx="861">
                  <c:v>42866</c:v>
                </c:pt>
                <c:pt idx="862">
                  <c:v>42867</c:v>
                </c:pt>
                <c:pt idx="863">
                  <c:v>42868</c:v>
                </c:pt>
                <c:pt idx="864">
                  <c:v>42869</c:v>
                </c:pt>
                <c:pt idx="865">
                  <c:v>42870</c:v>
                </c:pt>
                <c:pt idx="866">
                  <c:v>42871</c:v>
                </c:pt>
                <c:pt idx="867">
                  <c:v>42872</c:v>
                </c:pt>
                <c:pt idx="868">
                  <c:v>42873</c:v>
                </c:pt>
                <c:pt idx="869">
                  <c:v>42874</c:v>
                </c:pt>
                <c:pt idx="870">
                  <c:v>42875</c:v>
                </c:pt>
                <c:pt idx="871">
                  <c:v>42876</c:v>
                </c:pt>
                <c:pt idx="872">
                  <c:v>42877</c:v>
                </c:pt>
                <c:pt idx="873">
                  <c:v>42878</c:v>
                </c:pt>
                <c:pt idx="874">
                  <c:v>42879</c:v>
                </c:pt>
                <c:pt idx="875">
                  <c:v>42880</c:v>
                </c:pt>
                <c:pt idx="876">
                  <c:v>42881</c:v>
                </c:pt>
                <c:pt idx="877">
                  <c:v>42882</c:v>
                </c:pt>
                <c:pt idx="878">
                  <c:v>42883</c:v>
                </c:pt>
                <c:pt idx="879">
                  <c:v>42884</c:v>
                </c:pt>
                <c:pt idx="880">
                  <c:v>42885</c:v>
                </c:pt>
                <c:pt idx="881">
                  <c:v>42886</c:v>
                </c:pt>
                <c:pt idx="882">
                  <c:v>42887</c:v>
                </c:pt>
                <c:pt idx="883">
                  <c:v>42888</c:v>
                </c:pt>
                <c:pt idx="884">
                  <c:v>42889</c:v>
                </c:pt>
                <c:pt idx="885">
                  <c:v>42890</c:v>
                </c:pt>
                <c:pt idx="886">
                  <c:v>42891</c:v>
                </c:pt>
                <c:pt idx="887">
                  <c:v>42892</c:v>
                </c:pt>
                <c:pt idx="888">
                  <c:v>42893</c:v>
                </c:pt>
                <c:pt idx="889">
                  <c:v>42894</c:v>
                </c:pt>
                <c:pt idx="890">
                  <c:v>42895</c:v>
                </c:pt>
                <c:pt idx="891">
                  <c:v>42896</c:v>
                </c:pt>
                <c:pt idx="892">
                  <c:v>42897</c:v>
                </c:pt>
                <c:pt idx="893">
                  <c:v>42898</c:v>
                </c:pt>
                <c:pt idx="894">
                  <c:v>42899</c:v>
                </c:pt>
                <c:pt idx="895">
                  <c:v>42900</c:v>
                </c:pt>
                <c:pt idx="896">
                  <c:v>42901</c:v>
                </c:pt>
                <c:pt idx="897">
                  <c:v>42902</c:v>
                </c:pt>
                <c:pt idx="898">
                  <c:v>42903</c:v>
                </c:pt>
                <c:pt idx="899">
                  <c:v>42904</c:v>
                </c:pt>
                <c:pt idx="900">
                  <c:v>42905</c:v>
                </c:pt>
                <c:pt idx="901">
                  <c:v>42906</c:v>
                </c:pt>
                <c:pt idx="902">
                  <c:v>42907</c:v>
                </c:pt>
                <c:pt idx="903">
                  <c:v>42908</c:v>
                </c:pt>
                <c:pt idx="904">
                  <c:v>42909</c:v>
                </c:pt>
                <c:pt idx="905">
                  <c:v>42910</c:v>
                </c:pt>
                <c:pt idx="906">
                  <c:v>42911</c:v>
                </c:pt>
                <c:pt idx="907">
                  <c:v>42912</c:v>
                </c:pt>
                <c:pt idx="908">
                  <c:v>42913</c:v>
                </c:pt>
                <c:pt idx="909">
                  <c:v>42914</c:v>
                </c:pt>
                <c:pt idx="910">
                  <c:v>42915</c:v>
                </c:pt>
                <c:pt idx="911">
                  <c:v>42916</c:v>
                </c:pt>
                <c:pt idx="912">
                  <c:v>42917</c:v>
                </c:pt>
                <c:pt idx="913">
                  <c:v>42918</c:v>
                </c:pt>
                <c:pt idx="914">
                  <c:v>42919</c:v>
                </c:pt>
                <c:pt idx="915">
                  <c:v>42920</c:v>
                </c:pt>
                <c:pt idx="916">
                  <c:v>42921</c:v>
                </c:pt>
                <c:pt idx="917">
                  <c:v>42922</c:v>
                </c:pt>
                <c:pt idx="918">
                  <c:v>42923</c:v>
                </c:pt>
                <c:pt idx="919">
                  <c:v>42924</c:v>
                </c:pt>
                <c:pt idx="920">
                  <c:v>42925</c:v>
                </c:pt>
                <c:pt idx="921">
                  <c:v>42926</c:v>
                </c:pt>
                <c:pt idx="922">
                  <c:v>42927</c:v>
                </c:pt>
                <c:pt idx="923">
                  <c:v>42928</c:v>
                </c:pt>
                <c:pt idx="924">
                  <c:v>42929</c:v>
                </c:pt>
                <c:pt idx="925">
                  <c:v>42930</c:v>
                </c:pt>
                <c:pt idx="926">
                  <c:v>42931</c:v>
                </c:pt>
                <c:pt idx="927">
                  <c:v>42932</c:v>
                </c:pt>
                <c:pt idx="928">
                  <c:v>42933</c:v>
                </c:pt>
                <c:pt idx="929">
                  <c:v>42934</c:v>
                </c:pt>
                <c:pt idx="930">
                  <c:v>42935</c:v>
                </c:pt>
                <c:pt idx="931">
                  <c:v>42936</c:v>
                </c:pt>
                <c:pt idx="932">
                  <c:v>42937</c:v>
                </c:pt>
                <c:pt idx="933">
                  <c:v>42938</c:v>
                </c:pt>
                <c:pt idx="934">
                  <c:v>42939</c:v>
                </c:pt>
                <c:pt idx="935">
                  <c:v>42940</c:v>
                </c:pt>
                <c:pt idx="936">
                  <c:v>42941</c:v>
                </c:pt>
                <c:pt idx="937">
                  <c:v>42942</c:v>
                </c:pt>
                <c:pt idx="938">
                  <c:v>42943</c:v>
                </c:pt>
                <c:pt idx="939">
                  <c:v>42944</c:v>
                </c:pt>
                <c:pt idx="940">
                  <c:v>42945</c:v>
                </c:pt>
                <c:pt idx="941">
                  <c:v>42946</c:v>
                </c:pt>
                <c:pt idx="942">
                  <c:v>42947</c:v>
                </c:pt>
                <c:pt idx="943">
                  <c:v>42948</c:v>
                </c:pt>
                <c:pt idx="944">
                  <c:v>42949</c:v>
                </c:pt>
                <c:pt idx="945">
                  <c:v>42950</c:v>
                </c:pt>
                <c:pt idx="946">
                  <c:v>42951</c:v>
                </c:pt>
                <c:pt idx="947">
                  <c:v>42952</c:v>
                </c:pt>
                <c:pt idx="948">
                  <c:v>42953</c:v>
                </c:pt>
                <c:pt idx="949">
                  <c:v>42954</c:v>
                </c:pt>
                <c:pt idx="950">
                  <c:v>42955</c:v>
                </c:pt>
                <c:pt idx="951">
                  <c:v>42956</c:v>
                </c:pt>
                <c:pt idx="952">
                  <c:v>42957</c:v>
                </c:pt>
                <c:pt idx="953">
                  <c:v>42958</c:v>
                </c:pt>
                <c:pt idx="954">
                  <c:v>42959</c:v>
                </c:pt>
                <c:pt idx="955">
                  <c:v>42960</c:v>
                </c:pt>
                <c:pt idx="956">
                  <c:v>42961</c:v>
                </c:pt>
                <c:pt idx="957">
                  <c:v>42962</c:v>
                </c:pt>
                <c:pt idx="958">
                  <c:v>42963</c:v>
                </c:pt>
                <c:pt idx="959">
                  <c:v>42964</c:v>
                </c:pt>
                <c:pt idx="960">
                  <c:v>42965</c:v>
                </c:pt>
                <c:pt idx="961">
                  <c:v>42966</c:v>
                </c:pt>
                <c:pt idx="962">
                  <c:v>42967</c:v>
                </c:pt>
                <c:pt idx="963">
                  <c:v>42968</c:v>
                </c:pt>
                <c:pt idx="964">
                  <c:v>42969</c:v>
                </c:pt>
                <c:pt idx="965">
                  <c:v>42970</c:v>
                </c:pt>
                <c:pt idx="966">
                  <c:v>42971</c:v>
                </c:pt>
                <c:pt idx="967">
                  <c:v>42972</c:v>
                </c:pt>
                <c:pt idx="968">
                  <c:v>42973</c:v>
                </c:pt>
                <c:pt idx="969">
                  <c:v>42974</c:v>
                </c:pt>
                <c:pt idx="970">
                  <c:v>42975</c:v>
                </c:pt>
                <c:pt idx="971">
                  <c:v>42976</c:v>
                </c:pt>
                <c:pt idx="972">
                  <c:v>42977</c:v>
                </c:pt>
                <c:pt idx="973">
                  <c:v>42978</c:v>
                </c:pt>
                <c:pt idx="974">
                  <c:v>42979</c:v>
                </c:pt>
                <c:pt idx="975">
                  <c:v>42980</c:v>
                </c:pt>
                <c:pt idx="976">
                  <c:v>42981</c:v>
                </c:pt>
                <c:pt idx="977">
                  <c:v>42982</c:v>
                </c:pt>
                <c:pt idx="978">
                  <c:v>42983</c:v>
                </c:pt>
                <c:pt idx="979">
                  <c:v>42984</c:v>
                </c:pt>
                <c:pt idx="980">
                  <c:v>42985</c:v>
                </c:pt>
                <c:pt idx="981">
                  <c:v>42986</c:v>
                </c:pt>
                <c:pt idx="982">
                  <c:v>42987</c:v>
                </c:pt>
                <c:pt idx="983">
                  <c:v>42988</c:v>
                </c:pt>
                <c:pt idx="984">
                  <c:v>42989</c:v>
                </c:pt>
                <c:pt idx="985">
                  <c:v>42990</c:v>
                </c:pt>
                <c:pt idx="986">
                  <c:v>42991</c:v>
                </c:pt>
                <c:pt idx="987">
                  <c:v>42992</c:v>
                </c:pt>
                <c:pt idx="988">
                  <c:v>42993</c:v>
                </c:pt>
                <c:pt idx="989">
                  <c:v>42994</c:v>
                </c:pt>
                <c:pt idx="990">
                  <c:v>42995</c:v>
                </c:pt>
                <c:pt idx="991">
                  <c:v>42996</c:v>
                </c:pt>
                <c:pt idx="992">
                  <c:v>42997</c:v>
                </c:pt>
                <c:pt idx="993">
                  <c:v>42998</c:v>
                </c:pt>
                <c:pt idx="994">
                  <c:v>42999</c:v>
                </c:pt>
                <c:pt idx="995">
                  <c:v>43000</c:v>
                </c:pt>
                <c:pt idx="996">
                  <c:v>43001</c:v>
                </c:pt>
                <c:pt idx="997">
                  <c:v>43002</c:v>
                </c:pt>
                <c:pt idx="998">
                  <c:v>43003</c:v>
                </c:pt>
                <c:pt idx="999">
                  <c:v>43004</c:v>
                </c:pt>
                <c:pt idx="1000">
                  <c:v>43005</c:v>
                </c:pt>
                <c:pt idx="1001">
                  <c:v>43006</c:v>
                </c:pt>
                <c:pt idx="1002">
                  <c:v>43007</c:v>
                </c:pt>
                <c:pt idx="1003">
                  <c:v>43008</c:v>
                </c:pt>
                <c:pt idx="1004">
                  <c:v>43009</c:v>
                </c:pt>
                <c:pt idx="1005">
                  <c:v>43010</c:v>
                </c:pt>
                <c:pt idx="1006">
                  <c:v>43011</c:v>
                </c:pt>
                <c:pt idx="1007">
                  <c:v>43012</c:v>
                </c:pt>
                <c:pt idx="1008">
                  <c:v>43013</c:v>
                </c:pt>
                <c:pt idx="1009">
                  <c:v>43014</c:v>
                </c:pt>
                <c:pt idx="1010">
                  <c:v>43015</c:v>
                </c:pt>
                <c:pt idx="1011">
                  <c:v>43016</c:v>
                </c:pt>
                <c:pt idx="1012">
                  <c:v>43017</c:v>
                </c:pt>
                <c:pt idx="1013">
                  <c:v>43018</c:v>
                </c:pt>
                <c:pt idx="1014">
                  <c:v>43019</c:v>
                </c:pt>
                <c:pt idx="1015">
                  <c:v>43020</c:v>
                </c:pt>
                <c:pt idx="1016">
                  <c:v>43021</c:v>
                </c:pt>
                <c:pt idx="1017">
                  <c:v>43022</c:v>
                </c:pt>
                <c:pt idx="1018">
                  <c:v>43023</c:v>
                </c:pt>
                <c:pt idx="1019">
                  <c:v>43024</c:v>
                </c:pt>
                <c:pt idx="1020">
                  <c:v>43025</c:v>
                </c:pt>
                <c:pt idx="1021">
                  <c:v>43026</c:v>
                </c:pt>
                <c:pt idx="1022">
                  <c:v>43027</c:v>
                </c:pt>
                <c:pt idx="1023">
                  <c:v>43028</c:v>
                </c:pt>
                <c:pt idx="1024">
                  <c:v>43029</c:v>
                </c:pt>
                <c:pt idx="1025">
                  <c:v>43030</c:v>
                </c:pt>
                <c:pt idx="1026">
                  <c:v>43031</c:v>
                </c:pt>
                <c:pt idx="1027">
                  <c:v>43032</c:v>
                </c:pt>
                <c:pt idx="1028">
                  <c:v>43033</c:v>
                </c:pt>
                <c:pt idx="1029">
                  <c:v>43034</c:v>
                </c:pt>
                <c:pt idx="1030">
                  <c:v>43035</c:v>
                </c:pt>
                <c:pt idx="1031">
                  <c:v>43036</c:v>
                </c:pt>
                <c:pt idx="1032">
                  <c:v>43037</c:v>
                </c:pt>
                <c:pt idx="1033">
                  <c:v>43038</c:v>
                </c:pt>
                <c:pt idx="1034">
                  <c:v>43039</c:v>
                </c:pt>
                <c:pt idx="1035">
                  <c:v>43040</c:v>
                </c:pt>
                <c:pt idx="1036">
                  <c:v>43041</c:v>
                </c:pt>
                <c:pt idx="1037">
                  <c:v>43042</c:v>
                </c:pt>
                <c:pt idx="1038">
                  <c:v>43043</c:v>
                </c:pt>
                <c:pt idx="1039">
                  <c:v>43044</c:v>
                </c:pt>
                <c:pt idx="1040">
                  <c:v>43045</c:v>
                </c:pt>
                <c:pt idx="1041">
                  <c:v>43046</c:v>
                </c:pt>
                <c:pt idx="1042">
                  <c:v>43047</c:v>
                </c:pt>
                <c:pt idx="1043">
                  <c:v>43048</c:v>
                </c:pt>
                <c:pt idx="1044">
                  <c:v>43049</c:v>
                </c:pt>
                <c:pt idx="1045">
                  <c:v>43050</c:v>
                </c:pt>
                <c:pt idx="1046">
                  <c:v>43051</c:v>
                </c:pt>
                <c:pt idx="1047">
                  <c:v>43052</c:v>
                </c:pt>
                <c:pt idx="1048">
                  <c:v>43053</c:v>
                </c:pt>
                <c:pt idx="1049">
                  <c:v>43054</c:v>
                </c:pt>
                <c:pt idx="1050">
                  <c:v>43055</c:v>
                </c:pt>
                <c:pt idx="1051">
                  <c:v>43056</c:v>
                </c:pt>
                <c:pt idx="1052">
                  <c:v>43057</c:v>
                </c:pt>
                <c:pt idx="1053">
                  <c:v>43058</c:v>
                </c:pt>
                <c:pt idx="1054">
                  <c:v>43059</c:v>
                </c:pt>
                <c:pt idx="1055">
                  <c:v>43060</c:v>
                </c:pt>
                <c:pt idx="1056">
                  <c:v>43061</c:v>
                </c:pt>
                <c:pt idx="1057">
                  <c:v>43062</c:v>
                </c:pt>
                <c:pt idx="1058">
                  <c:v>43063</c:v>
                </c:pt>
                <c:pt idx="1059">
                  <c:v>43064</c:v>
                </c:pt>
                <c:pt idx="1060">
                  <c:v>43065</c:v>
                </c:pt>
                <c:pt idx="1061">
                  <c:v>43066</c:v>
                </c:pt>
                <c:pt idx="1062">
                  <c:v>43067</c:v>
                </c:pt>
                <c:pt idx="1063">
                  <c:v>43068</c:v>
                </c:pt>
                <c:pt idx="1064">
                  <c:v>43069</c:v>
                </c:pt>
                <c:pt idx="1065">
                  <c:v>43070</c:v>
                </c:pt>
                <c:pt idx="1066">
                  <c:v>43071</c:v>
                </c:pt>
                <c:pt idx="1067">
                  <c:v>43072</c:v>
                </c:pt>
                <c:pt idx="1068">
                  <c:v>43073</c:v>
                </c:pt>
                <c:pt idx="1069">
                  <c:v>43074</c:v>
                </c:pt>
                <c:pt idx="1070">
                  <c:v>43075</c:v>
                </c:pt>
                <c:pt idx="1071">
                  <c:v>43076</c:v>
                </c:pt>
                <c:pt idx="1072">
                  <c:v>43077</c:v>
                </c:pt>
                <c:pt idx="1073">
                  <c:v>43078</c:v>
                </c:pt>
                <c:pt idx="1074">
                  <c:v>43079</c:v>
                </c:pt>
                <c:pt idx="1075">
                  <c:v>43080</c:v>
                </c:pt>
                <c:pt idx="1076">
                  <c:v>43081</c:v>
                </c:pt>
                <c:pt idx="1077">
                  <c:v>43082</c:v>
                </c:pt>
                <c:pt idx="1078">
                  <c:v>43083</c:v>
                </c:pt>
                <c:pt idx="1079">
                  <c:v>43084</c:v>
                </c:pt>
                <c:pt idx="1080">
                  <c:v>43085</c:v>
                </c:pt>
                <c:pt idx="1081">
                  <c:v>43086</c:v>
                </c:pt>
                <c:pt idx="1082">
                  <c:v>43087</c:v>
                </c:pt>
                <c:pt idx="1083">
                  <c:v>43088</c:v>
                </c:pt>
                <c:pt idx="1084">
                  <c:v>43089</c:v>
                </c:pt>
                <c:pt idx="1085">
                  <c:v>43090</c:v>
                </c:pt>
                <c:pt idx="1086">
                  <c:v>43091</c:v>
                </c:pt>
                <c:pt idx="1087">
                  <c:v>43092</c:v>
                </c:pt>
                <c:pt idx="1088">
                  <c:v>43093</c:v>
                </c:pt>
                <c:pt idx="1089">
                  <c:v>43094</c:v>
                </c:pt>
                <c:pt idx="1090">
                  <c:v>43095</c:v>
                </c:pt>
                <c:pt idx="1091">
                  <c:v>43096</c:v>
                </c:pt>
                <c:pt idx="1092">
                  <c:v>43097</c:v>
                </c:pt>
                <c:pt idx="1093">
                  <c:v>43098</c:v>
                </c:pt>
                <c:pt idx="1094">
                  <c:v>43099</c:v>
                </c:pt>
                <c:pt idx="1095">
                  <c:v>43100</c:v>
                </c:pt>
                <c:pt idx="1096">
                  <c:v>43101</c:v>
                </c:pt>
                <c:pt idx="1097">
                  <c:v>43102</c:v>
                </c:pt>
                <c:pt idx="1098">
                  <c:v>43103</c:v>
                </c:pt>
                <c:pt idx="1099">
                  <c:v>43104</c:v>
                </c:pt>
                <c:pt idx="1100">
                  <c:v>43105</c:v>
                </c:pt>
                <c:pt idx="1101">
                  <c:v>43106</c:v>
                </c:pt>
                <c:pt idx="1102">
                  <c:v>43107</c:v>
                </c:pt>
                <c:pt idx="1103">
                  <c:v>43108</c:v>
                </c:pt>
                <c:pt idx="1104">
                  <c:v>43109</c:v>
                </c:pt>
                <c:pt idx="1105">
                  <c:v>43110</c:v>
                </c:pt>
                <c:pt idx="1106">
                  <c:v>43111</c:v>
                </c:pt>
                <c:pt idx="1107">
                  <c:v>43112</c:v>
                </c:pt>
                <c:pt idx="1108">
                  <c:v>43113</c:v>
                </c:pt>
                <c:pt idx="1109">
                  <c:v>43114</c:v>
                </c:pt>
                <c:pt idx="1110">
                  <c:v>43115</c:v>
                </c:pt>
                <c:pt idx="1111">
                  <c:v>43116</c:v>
                </c:pt>
                <c:pt idx="1112">
                  <c:v>43117</c:v>
                </c:pt>
                <c:pt idx="1113">
                  <c:v>43118</c:v>
                </c:pt>
                <c:pt idx="1114">
                  <c:v>43119</c:v>
                </c:pt>
                <c:pt idx="1115">
                  <c:v>43120</c:v>
                </c:pt>
                <c:pt idx="1116">
                  <c:v>43121</c:v>
                </c:pt>
                <c:pt idx="1117">
                  <c:v>43122</c:v>
                </c:pt>
                <c:pt idx="1118">
                  <c:v>43123</c:v>
                </c:pt>
                <c:pt idx="1119">
                  <c:v>43124</c:v>
                </c:pt>
                <c:pt idx="1120">
                  <c:v>43125</c:v>
                </c:pt>
                <c:pt idx="1121">
                  <c:v>43126</c:v>
                </c:pt>
                <c:pt idx="1122">
                  <c:v>43127</c:v>
                </c:pt>
                <c:pt idx="1123">
                  <c:v>43128</c:v>
                </c:pt>
                <c:pt idx="1124">
                  <c:v>43129</c:v>
                </c:pt>
                <c:pt idx="1125">
                  <c:v>43130</c:v>
                </c:pt>
                <c:pt idx="1126">
                  <c:v>43131</c:v>
                </c:pt>
                <c:pt idx="1127">
                  <c:v>43132</c:v>
                </c:pt>
                <c:pt idx="1128">
                  <c:v>43133</c:v>
                </c:pt>
                <c:pt idx="1129">
                  <c:v>43134</c:v>
                </c:pt>
                <c:pt idx="1130">
                  <c:v>43135</c:v>
                </c:pt>
                <c:pt idx="1131">
                  <c:v>43136</c:v>
                </c:pt>
                <c:pt idx="1132">
                  <c:v>43137</c:v>
                </c:pt>
                <c:pt idx="1133">
                  <c:v>43138</c:v>
                </c:pt>
                <c:pt idx="1134">
                  <c:v>43139</c:v>
                </c:pt>
                <c:pt idx="1135">
                  <c:v>43140</c:v>
                </c:pt>
                <c:pt idx="1136">
                  <c:v>43141</c:v>
                </c:pt>
                <c:pt idx="1137">
                  <c:v>43142</c:v>
                </c:pt>
                <c:pt idx="1138">
                  <c:v>43143</c:v>
                </c:pt>
                <c:pt idx="1139">
                  <c:v>43144</c:v>
                </c:pt>
                <c:pt idx="1140">
                  <c:v>43145</c:v>
                </c:pt>
                <c:pt idx="1141">
                  <c:v>43146</c:v>
                </c:pt>
                <c:pt idx="1142">
                  <c:v>43147</c:v>
                </c:pt>
                <c:pt idx="1143">
                  <c:v>43148</c:v>
                </c:pt>
                <c:pt idx="1144">
                  <c:v>43149</c:v>
                </c:pt>
                <c:pt idx="1145">
                  <c:v>43150</c:v>
                </c:pt>
                <c:pt idx="1146">
                  <c:v>43151</c:v>
                </c:pt>
                <c:pt idx="1147">
                  <c:v>43152</c:v>
                </c:pt>
                <c:pt idx="1148">
                  <c:v>43153</c:v>
                </c:pt>
                <c:pt idx="1149">
                  <c:v>43154</c:v>
                </c:pt>
                <c:pt idx="1150">
                  <c:v>43155</c:v>
                </c:pt>
                <c:pt idx="1151">
                  <c:v>43156</c:v>
                </c:pt>
                <c:pt idx="1152">
                  <c:v>43157</c:v>
                </c:pt>
                <c:pt idx="1153">
                  <c:v>43158</c:v>
                </c:pt>
                <c:pt idx="1154">
                  <c:v>43159</c:v>
                </c:pt>
                <c:pt idx="1155">
                  <c:v>43160</c:v>
                </c:pt>
                <c:pt idx="1156">
                  <c:v>43161</c:v>
                </c:pt>
                <c:pt idx="1157">
                  <c:v>43162</c:v>
                </c:pt>
                <c:pt idx="1158">
                  <c:v>43163</c:v>
                </c:pt>
                <c:pt idx="1159">
                  <c:v>43164</c:v>
                </c:pt>
                <c:pt idx="1160">
                  <c:v>43165</c:v>
                </c:pt>
                <c:pt idx="1161">
                  <c:v>43166</c:v>
                </c:pt>
                <c:pt idx="1162">
                  <c:v>43167</c:v>
                </c:pt>
                <c:pt idx="1163">
                  <c:v>43168</c:v>
                </c:pt>
                <c:pt idx="1164">
                  <c:v>43169</c:v>
                </c:pt>
                <c:pt idx="1165">
                  <c:v>43170</c:v>
                </c:pt>
                <c:pt idx="1166">
                  <c:v>43171</c:v>
                </c:pt>
                <c:pt idx="1167">
                  <c:v>43172</c:v>
                </c:pt>
                <c:pt idx="1168">
                  <c:v>43173</c:v>
                </c:pt>
                <c:pt idx="1169">
                  <c:v>43174</c:v>
                </c:pt>
                <c:pt idx="1170">
                  <c:v>43175</c:v>
                </c:pt>
                <c:pt idx="1171">
                  <c:v>43176</c:v>
                </c:pt>
                <c:pt idx="1172">
                  <c:v>43177</c:v>
                </c:pt>
                <c:pt idx="1173">
                  <c:v>43178</c:v>
                </c:pt>
                <c:pt idx="1174">
                  <c:v>43179</c:v>
                </c:pt>
                <c:pt idx="1175">
                  <c:v>43180</c:v>
                </c:pt>
                <c:pt idx="1176">
                  <c:v>43181</c:v>
                </c:pt>
                <c:pt idx="1177">
                  <c:v>43182</c:v>
                </c:pt>
                <c:pt idx="1178">
                  <c:v>43183</c:v>
                </c:pt>
                <c:pt idx="1179">
                  <c:v>43184</c:v>
                </c:pt>
                <c:pt idx="1180">
                  <c:v>43185</c:v>
                </c:pt>
                <c:pt idx="1181">
                  <c:v>43186</c:v>
                </c:pt>
                <c:pt idx="1182">
                  <c:v>43187</c:v>
                </c:pt>
                <c:pt idx="1183">
                  <c:v>43188</c:v>
                </c:pt>
                <c:pt idx="1184">
                  <c:v>43189</c:v>
                </c:pt>
                <c:pt idx="1185">
                  <c:v>43190</c:v>
                </c:pt>
                <c:pt idx="1186">
                  <c:v>43191</c:v>
                </c:pt>
                <c:pt idx="1187">
                  <c:v>43192</c:v>
                </c:pt>
                <c:pt idx="1188">
                  <c:v>43193</c:v>
                </c:pt>
                <c:pt idx="1189">
                  <c:v>43194</c:v>
                </c:pt>
                <c:pt idx="1190">
                  <c:v>43195</c:v>
                </c:pt>
                <c:pt idx="1191">
                  <c:v>43196</c:v>
                </c:pt>
                <c:pt idx="1192">
                  <c:v>43197</c:v>
                </c:pt>
                <c:pt idx="1193">
                  <c:v>43198</c:v>
                </c:pt>
                <c:pt idx="1194">
                  <c:v>43199</c:v>
                </c:pt>
                <c:pt idx="1195">
                  <c:v>43200</c:v>
                </c:pt>
                <c:pt idx="1196">
                  <c:v>43201</c:v>
                </c:pt>
                <c:pt idx="1197">
                  <c:v>43202</c:v>
                </c:pt>
                <c:pt idx="1198">
                  <c:v>43203</c:v>
                </c:pt>
                <c:pt idx="1199">
                  <c:v>43204</c:v>
                </c:pt>
                <c:pt idx="1200">
                  <c:v>43205</c:v>
                </c:pt>
                <c:pt idx="1201">
                  <c:v>43206</c:v>
                </c:pt>
                <c:pt idx="1202">
                  <c:v>43207</c:v>
                </c:pt>
                <c:pt idx="1203">
                  <c:v>43208</c:v>
                </c:pt>
                <c:pt idx="1204">
                  <c:v>43209</c:v>
                </c:pt>
                <c:pt idx="1205">
                  <c:v>43210</c:v>
                </c:pt>
                <c:pt idx="1206">
                  <c:v>43211</c:v>
                </c:pt>
                <c:pt idx="1207">
                  <c:v>43212</c:v>
                </c:pt>
                <c:pt idx="1208">
                  <c:v>43213</c:v>
                </c:pt>
                <c:pt idx="1209">
                  <c:v>43214</c:v>
                </c:pt>
                <c:pt idx="1210">
                  <c:v>43215</c:v>
                </c:pt>
                <c:pt idx="1211">
                  <c:v>43216</c:v>
                </c:pt>
                <c:pt idx="1212">
                  <c:v>43217</c:v>
                </c:pt>
                <c:pt idx="1213">
                  <c:v>43218</c:v>
                </c:pt>
                <c:pt idx="1214">
                  <c:v>43219</c:v>
                </c:pt>
                <c:pt idx="1215">
                  <c:v>43220</c:v>
                </c:pt>
                <c:pt idx="1216">
                  <c:v>43221</c:v>
                </c:pt>
                <c:pt idx="1217">
                  <c:v>43222</c:v>
                </c:pt>
                <c:pt idx="1218">
                  <c:v>43223</c:v>
                </c:pt>
                <c:pt idx="1219">
                  <c:v>43224</c:v>
                </c:pt>
                <c:pt idx="1220">
                  <c:v>43225</c:v>
                </c:pt>
                <c:pt idx="1221">
                  <c:v>43226</c:v>
                </c:pt>
                <c:pt idx="1222">
                  <c:v>43227</c:v>
                </c:pt>
                <c:pt idx="1223">
                  <c:v>43228</c:v>
                </c:pt>
                <c:pt idx="1224">
                  <c:v>43229</c:v>
                </c:pt>
                <c:pt idx="1225">
                  <c:v>43230</c:v>
                </c:pt>
                <c:pt idx="1226">
                  <c:v>43231</c:v>
                </c:pt>
                <c:pt idx="1227">
                  <c:v>43232</c:v>
                </c:pt>
                <c:pt idx="1228">
                  <c:v>43233</c:v>
                </c:pt>
                <c:pt idx="1229">
                  <c:v>43234</c:v>
                </c:pt>
                <c:pt idx="1230">
                  <c:v>43235</c:v>
                </c:pt>
                <c:pt idx="1231">
                  <c:v>43236</c:v>
                </c:pt>
                <c:pt idx="1232">
                  <c:v>43237</c:v>
                </c:pt>
                <c:pt idx="1233">
                  <c:v>43238</c:v>
                </c:pt>
                <c:pt idx="1234">
                  <c:v>43239</c:v>
                </c:pt>
                <c:pt idx="1235">
                  <c:v>43240</c:v>
                </c:pt>
                <c:pt idx="1236">
                  <c:v>43241</c:v>
                </c:pt>
                <c:pt idx="1237">
                  <c:v>43242</c:v>
                </c:pt>
                <c:pt idx="1238">
                  <c:v>43243</c:v>
                </c:pt>
                <c:pt idx="1239">
                  <c:v>43244</c:v>
                </c:pt>
                <c:pt idx="1240">
                  <c:v>43245</c:v>
                </c:pt>
                <c:pt idx="1241">
                  <c:v>43246</c:v>
                </c:pt>
                <c:pt idx="1242">
                  <c:v>43247</c:v>
                </c:pt>
                <c:pt idx="1243">
                  <c:v>43248</c:v>
                </c:pt>
                <c:pt idx="1244">
                  <c:v>43249</c:v>
                </c:pt>
                <c:pt idx="1245">
                  <c:v>43250</c:v>
                </c:pt>
                <c:pt idx="1246">
                  <c:v>43251</c:v>
                </c:pt>
                <c:pt idx="1247">
                  <c:v>43252</c:v>
                </c:pt>
                <c:pt idx="1248">
                  <c:v>43253</c:v>
                </c:pt>
                <c:pt idx="1249">
                  <c:v>43254</c:v>
                </c:pt>
                <c:pt idx="1250">
                  <c:v>43255</c:v>
                </c:pt>
                <c:pt idx="1251">
                  <c:v>43256</c:v>
                </c:pt>
                <c:pt idx="1252">
                  <c:v>43257</c:v>
                </c:pt>
                <c:pt idx="1253">
                  <c:v>43258</c:v>
                </c:pt>
                <c:pt idx="1254">
                  <c:v>43259</c:v>
                </c:pt>
                <c:pt idx="1255">
                  <c:v>43260</c:v>
                </c:pt>
                <c:pt idx="1256">
                  <c:v>43261</c:v>
                </c:pt>
                <c:pt idx="1257">
                  <c:v>43262</c:v>
                </c:pt>
                <c:pt idx="1258">
                  <c:v>43263</c:v>
                </c:pt>
                <c:pt idx="1259">
                  <c:v>43264</c:v>
                </c:pt>
                <c:pt idx="1260">
                  <c:v>43265</c:v>
                </c:pt>
                <c:pt idx="1261">
                  <c:v>43266</c:v>
                </c:pt>
                <c:pt idx="1262">
                  <c:v>43267</c:v>
                </c:pt>
                <c:pt idx="1263">
                  <c:v>43268</c:v>
                </c:pt>
                <c:pt idx="1264">
                  <c:v>43269</c:v>
                </c:pt>
                <c:pt idx="1265">
                  <c:v>43270</c:v>
                </c:pt>
                <c:pt idx="1266">
                  <c:v>43271</c:v>
                </c:pt>
                <c:pt idx="1267">
                  <c:v>43272</c:v>
                </c:pt>
                <c:pt idx="1268">
                  <c:v>43273</c:v>
                </c:pt>
                <c:pt idx="1269">
                  <c:v>43274</c:v>
                </c:pt>
                <c:pt idx="1270">
                  <c:v>43275</c:v>
                </c:pt>
                <c:pt idx="1271">
                  <c:v>43276</c:v>
                </c:pt>
                <c:pt idx="1272">
                  <c:v>43277</c:v>
                </c:pt>
                <c:pt idx="1273">
                  <c:v>43278</c:v>
                </c:pt>
                <c:pt idx="1274">
                  <c:v>43279</c:v>
                </c:pt>
                <c:pt idx="1275">
                  <c:v>43280</c:v>
                </c:pt>
                <c:pt idx="1276">
                  <c:v>43281</c:v>
                </c:pt>
                <c:pt idx="1277">
                  <c:v>43282</c:v>
                </c:pt>
                <c:pt idx="1278">
                  <c:v>43283</c:v>
                </c:pt>
                <c:pt idx="1279">
                  <c:v>43284</c:v>
                </c:pt>
                <c:pt idx="1280">
                  <c:v>43285</c:v>
                </c:pt>
                <c:pt idx="1281">
                  <c:v>43286</c:v>
                </c:pt>
                <c:pt idx="1282">
                  <c:v>43287</c:v>
                </c:pt>
                <c:pt idx="1283">
                  <c:v>43288</c:v>
                </c:pt>
                <c:pt idx="1284">
                  <c:v>43289</c:v>
                </c:pt>
                <c:pt idx="1285">
                  <c:v>43290</c:v>
                </c:pt>
                <c:pt idx="1286">
                  <c:v>43291</c:v>
                </c:pt>
                <c:pt idx="1287">
                  <c:v>43292</c:v>
                </c:pt>
                <c:pt idx="1288">
                  <c:v>43293</c:v>
                </c:pt>
                <c:pt idx="1289">
                  <c:v>43294</c:v>
                </c:pt>
                <c:pt idx="1290">
                  <c:v>43295</c:v>
                </c:pt>
                <c:pt idx="1291">
                  <c:v>43296</c:v>
                </c:pt>
                <c:pt idx="1292">
                  <c:v>43297</c:v>
                </c:pt>
                <c:pt idx="1293">
                  <c:v>43298</c:v>
                </c:pt>
                <c:pt idx="1294">
                  <c:v>43299</c:v>
                </c:pt>
                <c:pt idx="1295">
                  <c:v>43300</c:v>
                </c:pt>
                <c:pt idx="1296">
                  <c:v>43301</c:v>
                </c:pt>
                <c:pt idx="1297">
                  <c:v>43302</c:v>
                </c:pt>
                <c:pt idx="1298">
                  <c:v>43303</c:v>
                </c:pt>
                <c:pt idx="1299">
                  <c:v>43304</c:v>
                </c:pt>
                <c:pt idx="1300">
                  <c:v>43305</c:v>
                </c:pt>
                <c:pt idx="1301">
                  <c:v>43306</c:v>
                </c:pt>
                <c:pt idx="1302">
                  <c:v>43307</c:v>
                </c:pt>
                <c:pt idx="1303">
                  <c:v>43308</c:v>
                </c:pt>
                <c:pt idx="1304">
                  <c:v>43309</c:v>
                </c:pt>
                <c:pt idx="1305">
                  <c:v>43310</c:v>
                </c:pt>
                <c:pt idx="1306">
                  <c:v>43311</c:v>
                </c:pt>
                <c:pt idx="1307">
                  <c:v>43312</c:v>
                </c:pt>
                <c:pt idx="1308">
                  <c:v>43313</c:v>
                </c:pt>
                <c:pt idx="1309">
                  <c:v>43314</c:v>
                </c:pt>
                <c:pt idx="1310">
                  <c:v>43315</c:v>
                </c:pt>
                <c:pt idx="1311">
                  <c:v>43316</c:v>
                </c:pt>
                <c:pt idx="1312">
                  <c:v>43317</c:v>
                </c:pt>
                <c:pt idx="1313">
                  <c:v>43318</c:v>
                </c:pt>
                <c:pt idx="1314">
                  <c:v>43319</c:v>
                </c:pt>
                <c:pt idx="1315">
                  <c:v>43320</c:v>
                </c:pt>
                <c:pt idx="1316">
                  <c:v>43321</c:v>
                </c:pt>
                <c:pt idx="1317">
                  <c:v>43322</c:v>
                </c:pt>
                <c:pt idx="1318">
                  <c:v>43323</c:v>
                </c:pt>
                <c:pt idx="1319">
                  <c:v>43324</c:v>
                </c:pt>
                <c:pt idx="1320">
                  <c:v>43325</c:v>
                </c:pt>
                <c:pt idx="1321">
                  <c:v>43326</c:v>
                </c:pt>
                <c:pt idx="1322">
                  <c:v>43327</c:v>
                </c:pt>
                <c:pt idx="1323">
                  <c:v>43328</c:v>
                </c:pt>
                <c:pt idx="1324">
                  <c:v>43329</c:v>
                </c:pt>
                <c:pt idx="1325">
                  <c:v>43330</c:v>
                </c:pt>
                <c:pt idx="1326">
                  <c:v>43331</c:v>
                </c:pt>
                <c:pt idx="1327">
                  <c:v>43332</c:v>
                </c:pt>
                <c:pt idx="1328">
                  <c:v>43333</c:v>
                </c:pt>
                <c:pt idx="1329">
                  <c:v>43334</c:v>
                </c:pt>
                <c:pt idx="1330">
                  <c:v>43335</c:v>
                </c:pt>
                <c:pt idx="1331">
                  <c:v>43336</c:v>
                </c:pt>
                <c:pt idx="1332">
                  <c:v>43337</c:v>
                </c:pt>
                <c:pt idx="1333">
                  <c:v>43338</c:v>
                </c:pt>
                <c:pt idx="1334">
                  <c:v>43339</c:v>
                </c:pt>
                <c:pt idx="1335">
                  <c:v>43340</c:v>
                </c:pt>
                <c:pt idx="1336">
                  <c:v>43341</c:v>
                </c:pt>
                <c:pt idx="1337">
                  <c:v>43342</c:v>
                </c:pt>
                <c:pt idx="1338">
                  <c:v>43343</c:v>
                </c:pt>
                <c:pt idx="1339">
                  <c:v>43344</c:v>
                </c:pt>
                <c:pt idx="1340">
                  <c:v>43345</c:v>
                </c:pt>
                <c:pt idx="1341">
                  <c:v>43346</c:v>
                </c:pt>
                <c:pt idx="1342">
                  <c:v>43347</c:v>
                </c:pt>
                <c:pt idx="1343">
                  <c:v>43348</c:v>
                </c:pt>
                <c:pt idx="1344">
                  <c:v>43349</c:v>
                </c:pt>
                <c:pt idx="1345">
                  <c:v>43350</c:v>
                </c:pt>
                <c:pt idx="1346">
                  <c:v>43351</c:v>
                </c:pt>
                <c:pt idx="1347">
                  <c:v>43352</c:v>
                </c:pt>
                <c:pt idx="1348">
                  <c:v>43353</c:v>
                </c:pt>
                <c:pt idx="1349">
                  <c:v>43354</c:v>
                </c:pt>
                <c:pt idx="1350">
                  <c:v>43355</c:v>
                </c:pt>
                <c:pt idx="1351">
                  <c:v>43356</c:v>
                </c:pt>
                <c:pt idx="1352">
                  <c:v>43357</c:v>
                </c:pt>
                <c:pt idx="1353">
                  <c:v>43358</c:v>
                </c:pt>
                <c:pt idx="1354">
                  <c:v>43359</c:v>
                </c:pt>
                <c:pt idx="1355">
                  <c:v>43360</c:v>
                </c:pt>
                <c:pt idx="1356">
                  <c:v>43361</c:v>
                </c:pt>
                <c:pt idx="1357">
                  <c:v>43362</c:v>
                </c:pt>
                <c:pt idx="1358">
                  <c:v>43363</c:v>
                </c:pt>
                <c:pt idx="1359">
                  <c:v>43364</c:v>
                </c:pt>
                <c:pt idx="1360">
                  <c:v>43365</c:v>
                </c:pt>
                <c:pt idx="1361">
                  <c:v>43366</c:v>
                </c:pt>
                <c:pt idx="1362">
                  <c:v>43367</c:v>
                </c:pt>
                <c:pt idx="1363">
                  <c:v>43368</c:v>
                </c:pt>
                <c:pt idx="1364">
                  <c:v>43369</c:v>
                </c:pt>
                <c:pt idx="1365">
                  <c:v>43370</c:v>
                </c:pt>
                <c:pt idx="1366">
                  <c:v>43371</c:v>
                </c:pt>
                <c:pt idx="1367">
                  <c:v>43372</c:v>
                </c:pt>
                <c:pt idx="1368">
                  <c:v>43373</c:v>
                </c:pt>
                <c:pt idx="1369">
                  <c:v>43374</c:v>
                </c:pt>
                <c:pt idx="1370">
                  <c:v>43375</c:v>
                </c:pt>
                <c:pt idx="1371">
                  <c:v>43376</c:v>
                </c:pt>
                <c:pt idx="1372">
                  <c:v>43377</c:v>
                </c:pt>
                <c:pt idx="1373">
                  <c:v>43378</c:v>
                </c:pt>
                <c:pt idx="1374">
                  <c:v>43379</c:v>
                </c:pt>
                <c:pt idx="1375">
                  <c:v>43380</c:v>
                </c:pt>
                <c:pt idx="1376">
                  <c:v>43381</c:v>
                </c:pt>
                <c:pt idx="1377">
                  <c:v>43382</c:v>
                </c:pt>
                <c:pt idx="1378">
                  <c:v>43383</c:v>
                </c:pt>
                <c:pt idx="1379">
                  <c:v>43384</c:v>
                </c:pt>
                <c:pt idx="1380">
                  <c:v>43385</c:v>
                </c:pt>
                <c:pt idx="1381">
                  <c:v>43386</c:v>
                </c:pt>
                <c:pt idx="1382">
                  <c:v>43387</c:v>
                </c:pt>
                <c:pt idx="1383">
                  <c:v>43388</c:v>
                </c:pt>
                <c:pt idx="1384">
                  <c:v>43389</c:v>
                </c:pt>
                <c:pt idx="1385">
                  <c:v>43390</c:v>
                </c:pt>
                <c:pt idx="1386">
                  <c:v>43391</c:v>
                </c:pt>
                <c:pt idx="1387">
                  <c:v>43392</c:v>
                </c:pt>
                <c:pt idx="1388">
                  <c:v>43393</c:v>
                </c:pt>
                <c:pt idx="1389">
                  <c:v>43394</c:v>
                </c:pt>
                <c:pt idx="1390">
                  <c:v>43395</c:v>
                </c:pt>
                <c:pt idx="1391">
                  <c:v>43396</c:v>
                </c:pt>
                <c:pt idx="1392">
                  <c:v>43397</c:v>
                </c:pt>
                <c:pt idx="1393">
                  <c:v>43398</c:v>
                </c:pt>
                <c:pt idx="1394">
                  <c:v>43399</c:v>
                </c:pt>
                <c:pt idx="1395">
                  <c:v>43400</c:v>
                </c:pt>
                <c:pt idx="1396">
                  <c:v>43401</c:v>
                </c:pt>
                <c:pt idx="1397">
                  <c:v>43402</c:v>
                </c:pt>
                <c:pt idx="1398">
                  <c:v>43403</c:v>
                </c:pt>
                <c:pt idx="1399">
                  <c:v>43404</c:v>
                </c:pt>
                <c:pt idx="1400">
                  <c:v>43405</c:v>
                </c:pt>
                <c:pt idx="1401">
                  <c:v>43406</c:v>
                </c:pt>
                <c:pt idx="1402">
                  <c:v>43407</c:v>
                </c:pt>
                <c:pt idx="1403">
                  <c:v>43408</c:v>
                </c:pt>
                <c:pt idx="1404">
                  <c:v>43409</c:v>
                </c:pt>
                <c:pt idx="1405">
                  <c:v>43410</c:v>
                </c:pt>
                <c:pt idx="1406">
                  <c:v>43411</c:v>
                </c:pt>
                <c:pt idx="1407">
                  <c:v>43412</c:v>
                </c:pt>
                <c:pt idx="1408">
                  <c:v>43413</c:v>
                </c:pt>
                <c:pt idx="1409">
                  <c:v>43414</c:v>
                </c:pt>
                <c:pt idx="1410">
                  <c:v>43415</c:v>
                </c:pt>
                <c:pt idx="1411">
                  <c:v>43416</c:v>
                </c:pt>
                <c:pt idx="1412">
                  <c:v>43417</c:v>
                </c:pt>
                <c:pt idx="1413">
                  <c:v>43418</c:v>
                </c:pt>
                <c:pt idx="1414">
                  <c:v>43419</c:v>
                </c:pt>
                <c:pt idx="1415">
                  <c:v>43420</c:v>
                </c:pt>
                <c:pt idx="1416">
                  <c:v>43421</c:v>
                </c:pt>
                <c:pt idx="1417">
                  <c:v>43422</c:v>
                </c:pt>
                <c:pt idx="1418">
                  <c:v>43423</c:v>
                </c:pt>
                <c:pt idx="1419">
                  <c:v>43424</c:v>
                </c:pt>
                <c:pt idx="1420">
                  <c:v>43425</c:v>
                </c:pt>
                <c:pt idx="1421">
                  <c:v>43426</c:v>
                </c:pt>
                <c:pt idx="1422">
                  <c:v>43427</c:v>
                </c:pt>
                <c:pt idx="1423">
                  <c:v>43428</c:v>
                </c:pt>
                <c:pt idx="1424">
                  <c:v>43429</c:v>
                </c:pt>
                <c:pt idx="1425">
                  <c:v>43430</c:v>
                </c:pt>
                <c:pt idx="1426">
                  <c:v>43431</c:v>
                </c:pt>
                <c:pt idx="1427">
                  <c:v>43432</c:v>
                </c:pt>
                <c:pt idx="1428">
                  <c:v>43433</c:v>
                </c:pt>
                <c:pt idx="1429">
                  <c:v>43434</c:v>
                </c:pt>
                <c:pt idx="1430">
                  <c:v>43435</c:v>
                </c:pt>
                <c:pt idx="1431">
                  <c:v>43436</c:v>
                </c:pt>
                <c:pt idx="1432">
                  <c:v>43437</c:v>
                </c:pt>
                <c:pt idx="1433">
                  <c:v>43438</c:v>
                </c:pt>
                <c:pt idx="1434">
                  <c:v>43439</c:v>
                </c:pt>
                <c:pt idx="1435">
                  <c:v>43440</c:v>
                </c:pt>
                <c:pt idx="1436">
                  <c:v>43441</c:v>
                </c:pt>
                <c:pt idx="1437">
                  <c:v>43442</c:v>
                </c:pt>
                <c:pt idx="1438">
                  <c:v>43443</c:v>
                </c:pt>
                <c:pt idx="1439">
                  <c:v>43444</c:v>
                </c:pt>
                <c:pt idx="1440">
                  <c:v>43445</c:v>
                </c:pt>
                <c:pt idx="1441">
                  <c:v>43446</c:v>
                </c:pt>
                <c:pt idx="1442">
                  <c:v>43447</c:v>
                </c:pt>
                <c:pt idx="1443">
                  <c:v>43448</c:v>
                </c:pt>
                <c:pt idx="1444">
                  <c:v>43449</c:v>
                </c:pt>
                <c:pt idx="1445">
                  <c:v>43450</c:v>
                </c:pt>
                <c:pt idx="1446">
                  <c:v>43451</c:v>
                </c:pt>
                <c:pt idx="1447">
                  <c:v>43452</c:v>
                </c:pt>
                <c:pt idx="1448">
                  <c:v>43453</c:v>
                </c:pt>
                <c:pt idx="1449">
                  <c:v>43454</c:v>
                </c:pt>
                <c:pt idx="1450">
                  <c:v>43455</c:v>
                </c:pt>
                <c:pt idx="1451">
                  <c:v>43456</c:v>
                </c:pt>
                <c:pt idx="1452">
                  <c:v>43457</c:v>
                </c:pt>
                <c:pt idx="1453">
                  <c:v>43458</c:v>
                </c:pt>
                <c:pt idx="1454">
                  <c:v>43459</c:v>
                </c:pt>
                <c:pt idx="1455">
                  <c:v>43460</c:v>
                </c:pt>
                <c:pt idx="1456">
                  <c:v>43461</c:v>
                </c:pt>
                <c:pt idx="1457">
                  <c:v>43462</c:v>
                </c:pt>
                <c:pt idx="1458">
                  <c:v>43463</c:v>
                </c:pt>
                <c:pt idx="1459">
                  <c:v>43464</c:v>
                </c:pt>
                <c:pt idx="1460">
                  <c:v>43465</c:v>
                </c:pt>
                <c:pt idx="1461">
                  <c:v>43466</c:v>
                </c:pt>
                <c:pt idx="1462">
                  <c:v>43467</c:v>
                </c:pt>
                <c:pt idx="1463">
                  <c:v>43468</c:v>
                </c:pt>
                <c:pt idx="1464">
                  <c:v>43469</c:v>
                </c:pt>
                <c:pt idx="1465">
                  <c:v>43470</c:v>
                </c:pt>
                <c:pt idx="1466">
                  <c:v>43471</c:v>
                </c:pt>
                <c:pt idx="1467">
                  <c:v>43472</c:v>
                </c:pt>
                <c:pt idx="1468">
                  <c:v>43473</c:v>
                </c:pt>
                <c:pt idx="1469">
                  <c:v>43474</c:v>
                </c:pt>
                <c:pt idx="1470">
                  <c:v>43475</c:v>
                </c:pt>
                <c:pt idx="1471">
                  <c:v>43476</c:v>
                </c:pt>
                <c:pt idx="1472">
                  <c:v>43477</c:v>
                </c:pt>
                <c:pt idx="1473">
                  <c:v>43478</c:v>
                </c:pt>
                <c:pt idx="1474">
                  <c:v>43479</c:v>
                </c:pt>
                <c:pt idx="1475">
                  <c:v>43480</c:v>
                </c:pt>
                <c:pt idx="1476">
                  <c:v>43481</c:v>
                </c:pt>
                <c:pt idx="1477">
                  <c:v>43482</c:v>
                </c:pt>
                <c:pt idx="1478">
                  <c:v>43483</c:v>
                </c:pt>
                <c:pt idx="1479">
                  <c:v>43484</c:v>
                </c:pt>
                <c:pt idx="1480">
                  <c:v>43485</c:v>
                </c:pt>
                <c:pt idx="1481">
                  <c:v>43486</c:v>
                </c:pt>
                <c:pt idx="1482">
                  <c:v>43487</c:v>
                </c:pt>
                <c:pt idx="1483">
                  <c:v>43488</c:v>
                </c:pt>
                <c:pt idx="1484">
                  <c:v>43489</c:v>
                </c:pt>
                <c:pt idx="1485">
                  <c:v>43490</c:v>
                </c:pt>
                <c:pt idx="1486">
                  <c:v>43491</c:v>
                </c:pt>
                <c:pt idx="1487">
                  <c:v>43492</c:v>
                </c:pt>
                <c:pt idx="1488">
                  <c:v>43493</c:v>
                </c:pt>
                <c:pt idx="1489">
                  <c:v>43494</c:v>
                </c:pt>
                <c:pt idx="1490">
                  <c:v>43495</c:v>
                </c:pt>
                <c:pt idx="1491">
                  <c:v>43496</c:v>
                </c:pt>
                <c:pt idx="1492">
                  <c:v>43497</c:v>
                </c:pt>
                <c:pt idx="1493">
                  <c:v>43498</c:v>
                </c:pt>
                <c:pt idx="1494">
                  <c:v>43499</c:v>
                </c:pt>
                <c:pt idx="1495">
                  <c:v>43500</c:v>
                </c:pt>
                <c:pt idx="1496">
                  <c:v>43501</c:v>
                </c:pt>
                <c:pt idx="1497">
                  <c:v>43502</c:v>
                </c:pt>
                <c:pt idx="1498">
                  <c:v>43503</c:v>
                </c:pt>
                <c:pt idx="1499">
                  <c:v>43504</c:v>
                </c:pt>
                <c:pt idx="1500">
                  <c:v>43505</c:v>
                </c:pt>
                <c:pt idx="1501">
                  <c:v>43506</c:v>
                </c:pt>
                <c:pt idx="1502">
                  <c:v>43507</c:v>
                </c:pt>
                <c:pt idx="1503">
                  <c:v>43508</c:v>
                </c:pt>
                <c:pt idx="1504">
                  <c:v>43509</c:v>
                </c:pt>
                <c:pt idx="1505">
                  <c:v>43510</c:v>
                </c:pt>
                <c:pt idx="1506">
                  <c:v>43511</c:v>
                </c:pt>
                <c:pt idx="1507">
                  <c:v>43512</c:v>
                </c:pt>
                <c:pt idx="1508">
                  <c:v>43513</c:v>
                </c:pt>
                <c:pt idx="1509">
                  <c:v>43514</c:v>
                </c:pt>
                <c:pt idx="1510">
                  <c:v>43515</c:v>
                </c:pt>
                <c:pt idx="1511">
                  <c:v>43516</c:v>
                </c:pt>
                <c:pt idx="1512">
                  <c:v>43517</c:v>
                </c:pt>
                <c:pt idx="1513">
                  <c:v>43518</c:v>
                </c:pt>
                <c:pt idx="1514">
                  <c:v>43519</c:v>
                </c:pt>
                <c:pt idx="1515">
                  <c:v>43520</c:v>
                </c:pt>
                <c:pt idx="1516">
                  <c:v>43521</c:v>
                </c:pt>
                <c:pt idx="1517">
                  <c:v>43522</c:v>
                </c:pt>
                <c:pt idx="1518">
                  <c:v>43523</c:v>
                </c:pt>
                <c:pt idx="1519">
                  <c:v>43524</c:v>
                </c:pt>
                <c:pt idx="1520">
                  <c:v>43525</c:v>
                </c:pt>
                <c:pt idx="1521">
                  <c:v>43526</c:v>
                </c:pt>
                <c:pt idx="1522">
                  <c:v>43527</c:v>
                </c:pt>
                <c:pt idx="1523">
                  <c:v>43528</c:v>
                </c:pt>
                <c:pt idx="1524">
                  <c:v>43529</c:v>
                </c:pt>
                <c:pt idx="1525">
                  <c:v>43530</c:v>
                </c:pt>
                <c:pt idx="1526">
                  <c:v>43531</c:v>
                </c:pt>
                <c:pt idx="1527">
                  <c:v>43532</c:v>
                </c:pt>
                <c:pt idx="1528">
                  <c:v>43533</c:v>
                </c:pt>
                <c:pt idx="1529">
                  <c:v>43534</c:v>
                </c:pt>
                <c:pt idx="1530">
                  <c:v>43535</c:v>
                </c:pt>
                <c:pt idx="1531">
                  <c:v>43536</c:v>
                </c:pt>
                <c:pt idx="1532">
                  <c:v>43537</c:v>
                </c:pt>
                <c:pt idx="1533">
                  <c:v>43538</c:v>
                </c:pt>
                <c:pt idx="1534">
                  <c:v>43539</c:v>
                </c:pt>
                <c:pt idx="1535">
                  <c:v>43540</c:v>
                </c:pt>
                <c:pt idx="1536">
                  <c:v>43541</c:v>
                </c:pt>
                <c:pt idx="1537">
                  <c:v>43542</c:v>
                </c:pt>
                <c:pt idx="1538">
                  <c:v>43543</c:v>
                </c:pt>
                <c:pt idx="1539">
                  <c:v>43544</c:v>
                </c:pt>
                <c:pt idx="1540">
                  <c:v>43545</c:v>
                </c:pt>
                <c:pt idx="1541">
                  <c:v>43546</c:v>
                </c:pt>
                <c:pt idx="1542">
                  <c:v>43547</c:v>
                </c:pt>
                <c:pt idx="1543">
                  <c:v>43548</c:v>
                </c:pt>
                <c:pt idx="1544">
                  <c:v>43549</c:v>
                </c:pt>
                <c:pt idx="1545">
                  <c:v>43550</c:v>
                </c:pt>
                <c:pt idx="1546">
                  <c:v>43551</c:v>
                </c:pt>
                <c:pt idx="1547">
                  <c:v>43552</c:v>
                </c:pt>
                <c:pt idx="1548">
                  <c:v>43553</c:v>
                </c:pt>
                <c:pt idx="1549">
                  <c:v>43554</c:v>
                </c:pt>
                <c:pt idx="1550">
                  <c:v>43555</c:v>
                </c:pt>
                <c:pt idx="1551">
                  <c:v>43556</c:v>
                </c:pt>
                <c:pt idx="1552">
                  <c:v>43557</c:v>
                </c:pt>
                <c:pt idx="1553">
                  <c:v>43558</c:v>
                </c:pt>
                <c:pt idx="1554">
                  <c:v>43559</c:v>
                </c:pt>
                <c:pt idx="1555">
                  <c:v>43560</c:v>
                </c:pt>
                <c:pt idx="1556">
                  <c:v>43561</c:v>
                </c:pt>
                <c:pt idx="1557">
                  <c:v>43562</c:v>
                </c:pt>
                <c:pt idx="1558">
                  <c:v>43563</c:v>
                </c:pt>
                <c:pt idx="1559">
                  <c:v>43564</c:v>
                </c:pt>
                <c:pt idx="1560">
                  <c:v>43565</c:v>
                </c:pt>
                <c:pt idx="1561">
                  <c:v>43566</c:v>
                </c:pt>
                <c:pt idx="1562">
                  <c:v>43567</c:v>
                </c:pt>
                <c:pt idx="1563">
                  <c:v>43568</c:v>
                </c:pt>
                <c:pt idx="1564">
                  <c:v>43569</c:v>
                </c:pt>
                <c:pt idx="1565">
                  <c:v>43570</c:v>
                </c:pt>
                <c:pt idx="1566">
                  <c:v>43571</c:v>
                </c:pt>
                <c:pt idx="1567">
                  <c:v>43572</c:v>
                </c:pt>
                <c:pt idx="1568">
                  <c:v>43573</c:v>
                </c:pt>
                <c:pt idx="1569">
                  <c:v>43574</c:v>
                </c:pt>
                <c:pt idx="1570">
                  <c:v>43575</c:v>
                </c:pt>
                <c:pt idx="1571">
                  <c:v>43576</c:v>
                </c:pt>
                <c:pt idx="1572">
                  <c:v>43577</c:v>
                </c:pt>
                <c:pt idx="1573">
                  <c:v>43578</c:v>
                </c:pt>
                <c:pt idx="1574">
                  <c:v>43579</c:v>
                </c:pt>
                <c:pt idx="1575">
                  <c:v>43580</c:v>
                </c:pt>
                <c:pt idx="1576">
                  <c:v>43581</c:v>
                </c:pt>
                <c:pt idx="1577">
                  <c:v>43582</c:v>
                </c:pt>
                <c:pt idx="1578">
                  <c:v>43583</c:v>
                </c:pt>
                <c:pt idx="1579">
                  <c:v>43584</c:v>
                </c:pt>
                <c:pt idx="1580">
                  <c:v>43585</c:v>
                </c:pt>
                <c:pt idx="1581">
                  <c:v>43586</c:v>
                </c:pt>
                <c:pt idx="1582">
                  <c:v>43587</c:v>
                </c:pt>
                <c:pt idx="1583">
                  <c:v>43588</c:v>
                </c:pt>
                <c:pt idx="1584">
                  <c:v>43589</c:v>
                </c:pt>
                <c:pt idx="1585">
                  <c:v>43590</c:v>
                </c:pt>
                <c:pt idx="1586">
                  <c:v>43591</c:v>
                </c:pt>
                <c:pt idx="1587">
                  <c:v>43592</c:v>
                </c:pt>
                <c:pt idx="1588">
                  <c:v>43593</c:v>
                </c:pt>
                <c:pt idx="1589">
                  <c:v>43594</c:v>
                </c:pt>
                <c:pt idx="1590">
                  <c:v>43595</c:v>
                </c:pt>
                <c:pt idx="1591">
                  <c:v>43596</c:v>
                </c:pt>
                <c:pt idx="1592">
                  <c:v>43597</c:v>
                </c:pt>
                <c:pt idx="1593">
                  <c:v>43598</c:v>
                </c:pt>
                <c:pt idx="1594">
                  <c:v>43599</c:v>
                </c:pt>
                <c:pt idx="1595">
                  <c:v>43600</c:v>
                </c:pt>
                <c:pt idx="1596">
                  <c:v>43601</c:v>
                </c:pt>
                <c:pt idx="1597">
                  <c:v>43602</c:v>
                </c:pt>
                <c:pt idx="1598">
                  <c:v>43603</c:v>
                </c:pt>
                <c:pt idx="1599">
                  <c:v>43604</c:v>
                </c:pt>
                <c:pt idx="1600">
                  <c:v>43605</c:v>
                </c:pt>
                <c:pt idx="1601">
                  <c:v>43606</c:v>
                </c:pt>
                <c:pt idx="1602">
                  <c:v>43607</c:v>
                </c:pt>
                <c:pt idx="1603">
                  <c:v>43608</c:v>
                </c:pt>
                <c:pt idx="1604">
                  <c:v>43609</c:v>
                </c:pt>
                <c:pt idx="1605">
                  <c:v>43610</c:v>
                </c:pt>
                <c:pt idx="1606">
                  <c:v>43611</c:v>
                </c:pt>
                <c:pt idx="1607">
                  <c:v>43612</c:v>
                </c:pt>
                <c:pt idx="1608">
                  <c:v>43613</c:v>
                </c:pt>
                <c:pt idx="1609">
                  <c:v>43614</c:v>
                </c:pt>
                <c:pt idx="1610">
                  <c:v>43615</c:v>
                </c:pt>
                <c:pt idx="1611">
                  <c:v>43616</c:v>
                </c:pt>
                <c:pt idx="1612">
                  <c:v>43617</c:v>
                </c:pt>
                <c:pt idx="1613">
                  <c:v>43618</c:v>
                </c:pt>
                <c:pt idx="1614">
                  <c:v>43619</c:v>
                </c:pt>
                <c:pt idx="1615">
                  <c:v>43620</c:v>
                </c:pt>
                <c:pt idx="1616">
                  <c:v>43621</c:v>
                </c:pt>
                <c:pt idx="1617">
                  <c:v>43622</c:v>
                </c:pt>
                <c:pt idx="1618">
                  <c:v>43623</c:v>
                </c:pt>
                <c:pt idx="1619">
                  <c:v>43624</c:v>
                </c:pt>
                <c:pt idx="1620">
                  <c:v>43625</c:v>
                </c:pt>
                <c:pt idx="1621">
                  <c:v>43626</c:v>
                </c:pt>
                <c:pt idx="1622">
                  <c:v>43627</c:v>
                </c:pt>
                <c:pt idx="1623">
                  <c:v>43628</c:v>
                </c:pt>
                <c:pt idx="1624">
                  <c:v>43629</c:v>
                </c:pt>
                <c:pt idx="1625">
                  <c:v>43630</c:v>
                </c:pt>
                <c:pt idx="1626">
                  <c:v>43631</c:v>
                </c:pt>
                <c:pt idx="1627">
                  <c:v>43632</c:v>
                </c:pt>
                <c:pt idx="1628">
                  <c:v>43633</c:v>
                </c:pt>
                <c:pt idx="1629">
                  <c:v>43634</c:v>
                </c:pt>
                <c:pt idx="1630">
                  <c:v>43635</c:v>
                </c:pt>
                <c:pt idx="1631">
                  <c:v>43636</c:v>
                </c:pt>
                <c:pt idx="1632">
                  <c:v>43637</c:v>
                </c:pt>
                <c:pt idx="1633">
                  <c:v>43638</c:v>
                </c:pt>
                <c:pt idx="1634">
                  <c:v>43639</c:v>
                </c:pt>
                <c:pt idx="1635">
                  <c:v>43640</c:v>
                </c:pt>
                <c:pt idx="1636">
                  <c:v>43641</c:v>
                </c:pt>
                <c:pt idx="1637">
                  <c:v>43642</c:v>
                </c:pt>
                <c:pt idx="1638">
                  <c:v>43643</c:v>
                </c:pt>
                <c:pt idx="1639">
                  <c:v>43644</c:v>
                </c:pt>
                <c:pt idx="1640">
                  <c:v>43645</c:v>
                </c:pt>
                <c:pt idx="1641">
                  <c:v>43646</c:v>
                </c:pt>
                <c:pt idx="1642">
                  <c:v>43647</c:v>
                </c:pt>
                <c:pt idx="1643">
                  <c:v>43648</c:v>
                </c:pt>
                <c:pt idx="1644">
                  <c:v>43649</c:v>
                </c:pt>
                <c:pt idx="1645">
                  <c:v>43650</c:v>
                </c:pt>
                <c:pt idx="1646">
                  <c:v>43651</c:v>
                </c:pt>
                <c:pt idx="1647">
                  <c:v>43652</c:v>
                </c:pt>
                <c:pt idx="1648">
                  <c:v>43653</c:v>
                </c:pt>
                <c:pt idx="1649">
                  <c:v>43654</c:v>
                </c:pt>
                <c:pt idx="1650">
                  <c:v>43655</c:v>
                </c:pt>
                <c:pt idx="1651">
                  <c:v>43656</c:v>
                </c:pt>
                <c:pt idx="1652">
                  <c:v>43657</c:v>
                </c:pt>
                <c:pt idx="1653">
                  <c:v>43658</c:v>
                </c:pt>
                <c:pt idx="1654">
                  <c:v>43659</c:v>
                </c:pt>
                <c:pt idx="1655">
                  <c:v>43660</c:v>
                </c:pt>
                <c:pt idx="1656">
                  <c:v>43661</c:v>
                </c:pt>
                <c:pt idx="1657">
                  <c:v>43662</c:v>
                </c:pt>
                <c:pt idx="1658">
                  <c:v>43663</c:v>
                </c:pt>
                <c:pt idx="1659">
                  <c:v>43664</c:v>
                </c:pt>
                <c:pt idx="1660">
                  <c:v>43665</c:v>
                </c:pt>
                <c:pt idx="1661">
                  <c:v>43666</c:v>
                </c:pt>
                <c:pt idx="1662">
                  <c:v>43667</c:v>
                </c:pt>
                <c:pt idx="1663">
                  <c:v>43668</c:v>
                </c:pt>
                <c:pt idx="1664">
                  <c:v>43669</c:v>
                </c:pt>
                <c:pt idx="1665">
                  <c:v>43670</c:v>
                </c:pt>
                <c:pt idx="1666">
                  <c:v>43671</c:v>
                </c:pt>
                <c:pt idx="1667">
                  <c:v>43672</c:v>
                </c:pt>
                <c:pt idx="1668">
                  <c:v>43673</c:v>
                </c:pt>
                <c:pt idx="1669">
                  <c:v>43674</c:v>
                </c:pt>
                <c:pt idx="1670">
                  <c:v>43675</c:v>
                </c:pt>
                <c:pt idx="1671">
                  <c:v>43676</c:v>
                </c:pt>
                <c:pt idx="1672">
                  <c:v>43677</c:v>
                </c:pt>
                <c:pt idx="1673">
                  <c:v>43678</c:v>
                </c:pt>
                <c:pt idx="1674">
                  <c:v>43679</c:v>
                </c:pt>
                <c:pt idx="1675">
                  <c:v>43680</c:v>
                </c:pt>
                <c:pt idx="1676">
                  <c:v>43681</c:v>
                </c:pt>
                <c:pt idx="1677">
                  <c:v>43682</c:v>
                </c:pt>
                <c:pt idx="1678">
                  <c:v>43683</c:v>
                </c:pt>
                <c:pt idx="1679">
                  <c:v>43684</c:v>
                </c:pt>
                <c:pt idx="1680">
                  <c:v>43685</c:v>
                </c:pt>
                <c:pt idx="1681">
                  <c:v>43686</c:v>
                </c:pt>
                <c:pt idx="1682">
                  <c:v>43687</c:v>
                </c:pt>
                <c:pt idx="1683">
                  <c:v>43688</c:v>
                </c:pt>
                <c:pt idx="1684">
                  <c:v>43689</c:v>
                </c:pt>
                <c:pt idx="1685">
                  <c:v>43690</c:v>
                </c:pt>
                <c:pt idx="1686">
                  <c:v>43691</c:v>
                </c:pt>
                <c:pt idx="1687">
                  <c:v>43692</c:v>
                </c:pt>
                <c:pt idx="1688">
                  <c:v>43693</c:v>
                </c:pt>
                <c:pt idx="1689">
                  <c:v>43694</c:v>
                </c:pt>
                <c:pt idx="1690">
                  <c:v>43695</c:v>
                </c:pt>
                <c:pt idx="1691">
                  <c:v>43696</c:v>
                </c:pt>
                <c:pt idx="1692">
                  <c:v>43697</c:v>
                </c:pt>
                <c:pt idx="1693">
                  <c:v>43698</c:v>
                </c:pt>
                <c:pt idx="1694">
                  <c:v>43699</c:v>
                </c:pt>
                <c:pt idx="1695">
                  <c:v>43700</c:v>
                </c:pt>
                <c:pt idx="1696">
                  <c:v>43701</c:v>
                </c:pt>
                <c:pt idx="1697">
                  <c:v>43702</c:v>
                </c:pt>
                <c:pt idx="1698">
                  <c:v>43703</c:v>
                </c:pt>
                <c:pt idx="1699">
                  <c:v>43704</c:v>
                </c:pt>
                <c:pt idx="1700">
                  <c:v>43705</c:v>
                </c:pt>
                <c:pt idx="1701">
                  <c:v>43706</c:v>
                </c:pt>
                <c:pt idx="1702">
                  <c:v>43707</c:v>
                </c:pt>
                <c:pt idx="1703">
                  <c:v>43708</c:v>
                </c:pt>
                <c:pt idx="1704">
                  <c:v>43709</c:v>
                </c:pt>
                <c:pt idx="1705">
                  <c:v>43710</c:v>
                </c:pt>
                <c:pt idx="1706">
                  <c:v>43711</c:v>
                </c:pt>
                <c:pt idx="1707">
                  <c:v>43712</c:v>
                </c:pt>
                <c:pt idx="1708">
                  <c:v>43713</c:v>
                </c:pt>
                <c:pt idx="1709">
                  <c:v>43714</c:v>
                </c:pt>
                <c:pt idx="1710">
                  <c:v>43715</c:v>
                </c:pt>
                <c:pt idx="1711">
                  <c:v>43716</c:v>
                </c:pt>
                <c:pt idx="1712">
                  <c:v>43717</c:v>
                </c:pt>
                <c:pt idx="1713">
                  <c:v>43718</c:v>
                </c:pt>
                <c:pt idx="1714">
                  <c:v>43719</c:v>
                </c:pt>
                <c:pt idx="1715">
                  <c:v>43720</c:v>
                </c:pt>
                <c:pt idx="1716">
                  <c:v>43721</c:v>
                </c:pt>
                <c:pt idx="1717">
                  <c:v>43722</c:v>
                </c:pt>
                <c:pt idx="1718">
                  <c:v>43723</c:v>
                </c:pt>
                <c:pt idx="1719">
                  <c:v>43724</c:v>
                </c:pt>
                <c:pt idx="1720">
                  <c:v>43725</c:v>
                </c:pt>
                <c:pt idx="1721">
                  <c:v>43726</c:v>
                </c:pt>
                <c:pt idx="1722">
                  <c:v>43727</c:v>
                </c:pt>
                <c:pt idx="1723">
                  <c:v>43728</c:v>
                </c:pt>
                <c:pt idx="1724">
                  <c:v>43729</c:v>
                </c:pt>
                <c:pt idx="1725">
                  <c:v>43730</c:v>
                </c:pt>
                <c:pt idx="1726">
                  <c:v>43731</c:v>
                </c:pt>
                <c:pt idx="1727">
                  <c:v>43732</c:v>
                </c:pt>
                <c:pt idx="1728">
                  <c:v>43733</c:v>
                </c:pt>
                <c:pt idx="1729">
                  <c:v>43734</c:v>
                </c:pt>
                <c:pt idx="1730">
                  <c:v>43735</c:v>
                </c:pt>
                <c:pt idx="1731">
                  <c:v>43736</c:v>
                </c:pt>
                <c:pt idx="1732">
                  <c:v>43737</c:v>
                </c:pt>
                <c:pt idx="1733">
                  <c:v>43738</c:v>
                </c:pt>
                <c:pt idx="1734">
                  <c:v>43739</c:v>
                </c:pt>
                <c:pt idx="1735">
                  <c:v>43740</c:v>
                </c:pt>
                <c:pt idx="1736">
                  <c:v>43741</c:v>
                </c:pt>
                <c:pt idx="1737">
                  <c:v>43742</c:v>
                </c:pt>
                <c:pt idx="1738">
                  <c:v>43743</c:v>
                </c:pt>
                <c:pt idx="1739">
                  <c:v>43744</c:v>
                </c:pt>
                <c:pt idx="1740">
                  <c:v>43745</c:v>
                </c:pt>
                <c:pt idx="1741">
                  <c:v>43746</c:v>
                </c:pt>
                <c:pt idx="1742">
                  <c:v>43747</c:v>
                </c:pt>
                <c:pt idx="1743">
                  <c:v>43748</c:v>
                </c:pt>
                <c:pt idx="1744">
                  <c:v>43749</c:v>
                </c:pt>
                <c:pt idx="1745">
                  <c:v>43750</c:v>
                </c:pt>
                <c:pt idx="1746">
                  <c:v>43751</c:v>
                </c:pt>
                <c:pt idx="1747">
                  <c:v>43752</c:v>
                </c:pt>
                <c:pt idx="1748">
                  <c:v>43753</c:v>
                </c:pt>
                <c:pt idx="1749">
                  <c:v>43754</c:v>
                </c:pt>
                <c:pt idx="1750">
                  <c:v>43755</c:v>
                </c:pt>
                <c:pt idx="1751">
                  <c:v>43756</c:v>
                </c:pt>
                <c:pt idx="1752">
                  <c:v>43757</c:v>
                </c:pt>
                <c:pt idx="1753">
                  <c:v>43758</c:v>
                </c:pt>
                <c:pt idx="1754">
                  <c:v>43759</c:v>
                </c:pt>
                <c:pt idx="1755">
                  <c:v>43760</c:v>
                </c:pt>
                <c:pt idx="1756">
                  <c:v>43761</c:v>
                </c:pt>
                <c:pt idx="1757">
                  <c:v>43762</c:v>
                </c:pt>
                <c:pt idx="1758">
                  <c:v>43763</c:v>
                </c:pt>
                <c:pt idx="1759">
                  <c:v>43764</c:v>
                </c:pt>
                <c:pt idx="1760">
                  <c:v>43765</c:v>
                </c:pt>
                <c:pt idx="1761">
                  <c:v>43766</c:v>
                </c:pt>
                <c:pt idx="1762">
                  <c:v>43767</c:v>
                </c:pt>
                <c:pt idx="1763">
                  <c:v>43768</c:v>
                </c:pt>
                <c:pt idx="1764">
                  <c:v>43769</c:v>
                </c:pt>
                <c:pt idx="1765">
                  <c:v>43770</c:v>
                </c:pt>
                <c:pt idx="1766">
                  <c:v>43771</c:v>
                </c:pt>
                <c:pt idx="1767">
                  <c:v>43772</c:v>
                </c:pt>
                <c:pt idx="1768">
                  <c:v>43773</c:v>
                </c:pt>
                <c:pt idx="1769">
                  <c:v>43774</c:v>
                </c:pt>
                <c:pt idx="1770">
                  <c:v>43775</c:v>
                </c:pt>
                <c:pt idx="1771">
                  <c:v>43776</c:v>
                </c:pt>
                <c:pt idx="1772">
                  <c:v>43777</c:v>
                </c:pt>
                <c:pt idx="1773">
                  <c:v>43778</c:v>
                </c:pt>
                <c:pt idx="1774">
                  <c:v>43779</c:v>
                </c:pt>
                <c:pt idx="1775">
                  <c:v>43780</c:v>
                </c:pt>
                <c:pt idx="1776">
                  <c:v>43781</c:v>
                </c:pt>
                <c:pt idx="1777">
                  <c:v>43782</c:v>
                </c:pt>
                <c:pt idx="1778">
                  <c:v>43783</c:v>
                </c:pt>
                <c:pt idx="1779">
                  <c:v>43784</c:v>
                </c:pt>
                <c:pt idx="1780">
                  <c:v>43785</c:v>
                </c:pt>
                <c:pt idx="1781">
                  <c:v>43786</c:v>
                </c:pt>
                <c:pt idx="1782">
                  <c:v>43787</c:v>
                </c:pt>
                <c:pt idx="1783">
                  <c:v>43788</c:v>
                </c:pt>
                <c:pt idx="1784">
                  <c:v>43789</c:v>
                </c:pt>
                <c:pt idx="1785">
                  <c:v>43790</c:v>
                </c:pt>
                <c:pt idx="1786">
                  <c:v>43791</c:v>
                </c:pt>
                <c:pt idx="1787">
                  <c:v>43792</c:v>
                </c:pt>
                <c:pt idx="1788">
                  <c:v>43793</c:v>
                </c:pt>
                <c:pt idx="1789">
                  <c:v>43794</c:v>
                </c:pt>
                <c:pt idx="1790">
                  <c:v>43795</c:v>
                </c:pt>
                <c:pt idx="1791">
                  <c:v>43796</c:v>
                </c:pt>
                <c:pt idx="1792">
                  <c:v>43797</c:v>
                </c:pt>
                <c:pt idx="1793">
                  <c:v>43798</c:v>
                </c:pt>
                <c:pt idx="1794">
                  <c:v>43799</c:v>
                </c:pt>
                <c:pt idx="1795">
                  <c:v>43800</c:v>
                </c:pt>
                <c:pt idx="1796">
                  <c:v>43801</c:v>
                </c:pt>
                <c:pt idx="1797">
                  <c:v>43802</c:v>
                </c:pt>
                <c:pt idx="1798">
                  <c:v>43803</c:v>
                </c:pt>
                <c:pt idx="1799">
                  <c:v>43804</c:v>
                </c:pt>
                <c:pt idx="1800">
                  <c:v>43805</c:v>
                </c:pt>
                <c:pt idx="1801">
                  <c:v>43806</c:v>
                </c:pt>
                <c:pt idx="1802">
                  <c:v>43807</c:v>
                </c:pt>
                <c:pt idx="1803">
                  <c:v>43808</c:v>
                </c:pt>
                <c:pt idx="1804">
                  <c:v>43809</c:v>
                </c:pt>
                <c:pt idx="1805">
                  <c:v>43810</c:v>
                </c:pt>
                <c:pt idx="1806">
                  <c:v>43811</c:v>
                </c:pt>
                <c:pt idx="1807">
                  <c:v>43812</c:v>
                </c:pt>
                <c:pt idx="1808">
                  <c:v>43813</c:v>
                </c:pt>
                <c:pt idx="1809">
                  <c:v>43814</c:v>
                </c:pt>
                <c:pt idx="1810">
                  <c:v>43815</c:v>
                </c:pt>
                <c:pt idx="1811">
                  <c:v>43816</c:v>
                </c:pt>
                <c:pt idx="1812">
                  <c:v>43817</c:v>
                </c:pt>
                <c:pt idx="1813">
                  <c:v>43818</c:v>
                </c:pt>
                <c:pt idx="1814">
                  <c:v>43819</c:v>
                </c:pt>
                <c:pt idx="1815">
                  <c:v>43820</c:v>
                </c:pt>
                <c:pt idx="1816">
                  <c:v>43821</c:v>
                </c:pt>
                <c:pt idx="1817">
                  <c:v>43822</c:v>
                </c:pt>
                <c:pt idx="1818">
                  <c:v>43823</c:v>
                </c:pt>
                <c:pt idx="1819">
                  <c:v>43824</c:v>
                </c:pt>
                <c:pt idx="1820">
                  <c:v>43825</c:v>
                </c:pt>
                <c:pt idx="1821">
                  <c:v>43826</c:v>
                </c:pt>
                <c:pt idx="1822">
                  <c:v>43827</c:v>
                </c:pt>
                <c:pt idx="1823">
                  <c:v>43828</c:v>
                </c:pt>
                <c:pt idx="1824">
                  <c:v>43829</c:v>
                </c:pt>
                <c:pt idx="1825">
                  <c:v>43830</c:v>
                </c:pt>
              </c:numCache>
            </c:numRef>
          </c:cat>
          <c:val>
            <c:numRef>
              <c:f>Sheet1!$B$2:$B$1827</c:f>
              <c:numCache>
                <c:formatCode>General</c:formatCode>
                <c:ptCount val="1826"/>
                <c:pt idx="351">
                  <c:v>346</c:v>
                </c:pt>
                <c:pt idx="352">
                  <c:v>352</c:v>
                </c:pt>
                <c:pt idx="353">
                  <c:v>350</c:v>
                </c:pt>
                <c:pt idx="354">
                  <c:v>348</c:v>
                </c:pt>
                <c:pt idx="355">
                  <c:v>348</c:v>
                </c:pt>
                <c:pt idx="356">
                  <c:v>348</c:v>
                </c:pt>
                <c:pt idx="357">
                  <c:v>349</c:v>
                </c:pt>
                <c:pt idx="358">
                  <c:v>349</c:v>
                </c:pt>
                <c:pt idx="359">
                  <c:v>350</c:v>
                </c:pt>
                <c:pt idx="360">
                  <c:v>349</c:v>
                </c:pt>
                <c:pt idx="361">
                  <c:v>352</c:v>
                </c:pt>
                <c:pt idx="362">
                  <c:v>354</c:v>
                </c:pt>
                <c:pt idx="363">
                  <c:v>355</c:v>
                </c:pt>
                <c:pt idx="364">
                  <c:v>357</c:v>
                </c:pt>
                <c:pt idx="365">
                  <c:v>358</c:v>
                </c:pt>
                <c:pt idx="366">
                  <c:v>360</c:v>
                </c:pt>
                <c:pt idx="367">
                  <c:v>363</c:v>
                </c:pt>
                <c:pt idx="368">
                  <c:v>364</c:v>
                </c:pt>
                <c:pt idx="369">
                  <c:v>365</c:v>
                </c:pt>
                <c:pt idx="370">
                  <c:v>372</c:v>
                </c:pt>
                <c:pt idx="371">
                  <c:v>379</c:v>
                </c:pt>
                <c:pt idx="372">
                  <c:v>379</c:v>
                </c:pt>
                <c:pt idx="373">
                  <c:v>380</c:v>
                </c:pt>
                <c:pt idx="374">
                  <c:v>382</c:v>
                </c:pt>
                <c:pt idx="375">
                  <c:v>391</c:v>
                </c:pt>
                <c:pt idx="376">
                  <c:v>395</c:v>
                </c:pt>
                <c:pt idx="377">
                  <c:v>393</c:v>
                </c:pt>
                <c:pt idx="378">
                  <c:v>397</c:v>
                </c:pt>
                <c:pt idx="379">
                  <c:v>403</c:v>
                </c:pt>
                <c:pt idx="380">
                  <c:v>404</c:v>
                </c:pt>
                <c:pt idx="381">
                  <c:v>406</c:v>
                </c:pt>
                <c:pt idx="382">
                  <c:v>408</c:v>
                </c:pt>
                <c:pt idx="383">
                  <c:v>411</c:v>
                </c:pt>
                <c:pt idx="384">
                  <c:v>416</c:v>
                </c:pt>
                <c:pt idx="385">
                  <c:v>417</c:v>
                </c:pt>
                <c:pt idx="386">
                  <c:v>421</c:v>
                </c:pt>
                <c:pt idx="387">
                  <c:v>423</c:v>
                </c:pt>
                <c:pt idx="388">
                  <c:v>425</c:v>
                </c:pt>
                <c:pt idx="389">
                  <c:v>426</c:v>
                </c:pt>
                <c:pt idx="390">
                  <c:v>429</c:v>
                </c:pt>
                <c:pt idx="391">
                  <c:v>429</c:v>
                </c:pt>
                <c:pt idx="392">
                  <c:v>432</c:v>
                </c:pt>
                <c:pt idx="393">
                  <c:v>435</c:v>
                </c:pt>
                <c:pt idx="394">
                  <c:v>438</c:v>
                </c:pt>
                <c:pt idx="395">
                  <c:v>444</c:v>
                </c:pt>
                <c:pt idx="396">
                  <c:v>449</c:v>
                </c:pt>
                <c:pt idx="397">
                  <c:v>450</c:v>
                </c:pt>
                <c:pt idx="398">
                  <c:v>452</c:v>
                </c:pt>
                <c:pt idx="399">
                  <c:v>456</c:v>
                </c:pt>
                <c:pt idx="400">
                  <c:v>459</c:v>
                </c:pt>
                <c:pt idx="401">
                  <c:v>460</c:v>
                </c:pt>
                <c:pt idx="402">
                  <c:v>462</c:v>
                </c:pt>
                <c:pt idx="403">
                  <c:v>462</c:v>
                </c:pt>
                <c:pt idx="404">
                  <c:v>471</c:v>
                </c:pt>
                <c:pt idx="405">
                  <c:v>481</c:v>
                </c:pt>
                <c:pt idx="406">
                  <c:v>485</c:v>
                </c:pt>
                <c:pt idx="407">
                  <c:v>483</c:v>
                </c:pt>
                <c:pt idx="408">
                  <c:v>487</c:v>
                </c:pt>
                <c:pt idx="409">
                  <c:v>489</c:v>
                </c:pt>
                <c:pt idx="410">
                  <c:v>489</c:v>
                </c:pt>
                <c:pt idx="411">
                  <c:v>493</c:v>
                </c:pt>
                <c:pt idx="412">
                  <c:v>496</c:v>
                </c:pt>
                <c:pt idx="413">
                  <c:v>506</c:v>
                </c:pt>
                <c:pt idx="414">
                  <c:v>511</c:v>
                </c:pt>
                <c:pt idx="415">
                  <c:v>510</c:v>
                </c:pt>
                <c:pt idx="416">
                  <c:v>513</c:v>
                </c:pt>
                <c:pt idx="417">
                  <c:v>514</c:v>
                </c:pt>
                <c:pt idx="418">
                  <c:v>520</c:v>
                </c:pt>
                <c:pt idx="419">
                  <c:v>530</c:v>
                </c:pt>
                <c:pt idx="420">
                  <c:v>553</c:v>
                </c:pt>
                <c:pt idx="421">
                  <c:v>559</c:v>
                </c:pt>
                <c:pt idx="422">
                  <c:v>564</c:v>
                </c:pt>
                <c:pt idx="423">
                  <c:v>569</c:v>
                </c:pt>
                <c:pt idx="424">
                  <c:v>568</c:v>
                </c:pt>
                <c:pt idx="425">
                  <c:v>575</c:v>
                </c:pt>
                <c:pt idx="426">
                  <c:v>579</c:v>
                </c:pt>
                <c:pt idx="427">
                  <c:v>588</c:v>
                </c:pt>
                <c:pt idx="428">
                  <c:v>591</c:v>
                </c:pt>
                <c:pt idx="429">
                  <c:v>592</c:v>
                </c:pt>
                <c:pt idx="430">
                  <c:v>595</c:v>
                </c:pt>
                <c:pt idx="431">
                  <c:v>597</c:v>
                </c:pt>
                <c:pt idx="432">
                  <c:v>604</c:v>
                </c:pt>
                <c:pt idx="433">
                  <c:v>607</c:v>
                </c:pt>
                <c:pt idx="434">
                  <c:v>610</c:v>
                </c:pt>
                <c:pt idx="435">
                  <c:v>612</c:v>
                </c:pt>
                <c:pt idx="436">
                  <c:v>619</c:v>
                </c:pt>
                <c:pt idx="437">
                  <c:v>626</c:v>
                </c:pt>
                <c:pt idx="438">
                  <c:v>632</c:v>
                </c:pt>
                <c:pt idx="439">
                  <c:v>637</c:v>
                </c:pt>
                <c:pt idx="440">
                  <c:v>636</c:v>
                </c:pt>
                <c:pt idx="441">
                  <c:v>647</c:v>
                </c:pt>
                <c:pt idx="442">
                  <c:v>662</c:v>
                </c:pt>
                <c:pt idx="443">
                  <c:v>670</c:v>
                </c:pt>
                <c:pt idx="444">
                  <c:v>672</c:v>
                </c:pt>
                <c:pt idx="445">
                  <c:v>673</c:v>
                </c:pt>
                <c:pt idx="446">
                  <c:v>673</c:v>
                </c:pt>
                <c:pt idx="447">
                  <c:v>678</c:v>
                </c:pt>
                <c:pt idx="448">
                  <c:v>684</c:v>
                </c:pt>
                <c:pt idx="449">
                  <c:v>688</c:v>
                </c:pt>
                <c:pt idx="450">
                  <c:v>689</c:v>
                </c:pt>
                <c:pt idx="451">
                  <c:v>691</c:v>
                </c:pt>
                <c:pt idx="452">
                  <c:v>695</c:v>
                </c:pt>
                <c:pt idx="453">
                  <c:v>698</c:v>
                </c:pt>
                <c:pt idx="454">
                  <c:v>699</c:v>
                </c:pt>
                <c:pt idx="455">
                  <c:v>704</c:v>
                </c:pt>
                <c:pt idx="456">
                  <c:v>708</c:v>
                </c:pt>
                <c:pt idx="457">
                  <c:v>714</c:v>
                </c:pt>
                <c:pt idx="458">
                  <c:v>715</c:v>
                </c:pt>
                <c:pt idx="459">
                  <c:v>720</c:v>
                </c:pt>
                <c:pt idx="460">
                  <c:v>719</c:v>
                </c:pt>
                <c:pt idx="461">
                  <c:v>722</c:v>
                </c:pt>
                <c:pt idx="462">
                  <c:v>725</c:v>
                </c:pt>
                <c:pt idx="463">
                  <c:v>730</c:v>
                </c:pt>
                <c:pt idx="464">
                  <c:v>732</c:v>
                </c:pt>
                <c:pt idx="465">
                  <c:v>743</c:v>
                </c:pt>
                <c:pt idx="466">
                  <c:v>748</c:v>
                </c:pt>
                <c:pt idx="467">
                  <c:v>746</c:v>
                </c:pt>
                <c:pt idx="468">
                  <c:v>750</c:v>
                </c:pt>
                <c:pt idx="469">
                  <c:v>751</c:v>
                </c:pt>
                <c:pt idx="470">
                  <c:v>754</c:v>
                </c:pt>
                <c:pt idx="471">
                  <c:v>753</c:v>
                </c:pt>
                <c:pt idx="472">
                  <c:v>754</c:v>
                </c:pt>
                <c:pt idx="473">
                  <c:v>756</c:v>
                </c:pt>
                <c:pt idx="474">
                  <c:v>760</c:v>
                </c:pt>
                <c:pt idx="475">
                  <c:v>760</c:v>
                </c:pt>
                <c:pt idx="476">
                  <c:v>762</c:v>
                </c:pt>
                <c:pt idx="477">
                  <c:v>763</c:v>
                </c:pt>
                <c:pt idx="478">
                  <c:v>764</c:v>
                </c:pt>
                <c:pt idx="479">
                  <c:v>765</c:v>
                </c:pt>
                <c:pt idx="480">
                  <c:v>764</c:v>
                </c:pt>
                <c:pt idx="481">
                  <c:v>766</c:v>
                </c:pt>
                <c:pt idx="482">
                  <c:v>771</c:v>
                </c:pt>
                <c:pt idx="483">
                  <c:v>774</c:v>
                </c:pt>
                <c:pt idx="484">
                  <c:v>780</c:v>
                </c:pt>
                <c:pt idx="485">
                  <c:v>784</c:v>
                </c:pt>
                <c:pt idx="486">
                  <c:v>786</c:v>
                </c:pt>
                <c:pt idx="487">
                  <c:v>788</c:v>
                </c:pt>
                <c:pt idx="488">
                  <c:v>790</c:v>
                </c:pt>
                <c:pt idx="489">
                  <c:v>789</c:v>
                </c:pt>
                <c:pt idx="490">
                  <c:v>791</c:v>
                </c:pt>
                <c:pt idx="491">
                  <c:v>794</c:v>
                </c:pt>
                <c:pt idx="492">
                  <c:v>795</c:v>
                </c:pt>
                <c:pt idx="493">
                  <c:v>796</c:v>
                </c:pt>
                <c:pt idx="494">
                  <c:v>795</c:v>
                </c:pt>
                <c:pt idx="495">
                  <c:v>795</c:v>
                </c:pt>
                <c:pt idx="496">
                  <c:v>799</c:v>
                </c:pt>
                <c:pt idx="497">
                  <c:v>804</c:v>
                </c:pt>
                <c:pt idx="498">
                  <c:v>806</c:v>
                </c:pt>
                <c:pt idx="499">
                  <c:v>814</c:v>
                </c:pt>
                <c:pt idx="500">
                  <c:v>815</c:v>
                </c:pt>
                <c:pt idx="501">
                  <c:v>818</c:v>
                </c:pt>
                <c:pt idx="502">
                  <c:v>820</c:v>
                </c:pt>
                <c:pt idx="503">
                  <c:v>827</c:v>
                </c:pt>
                <c:pt idx="504">
                  <c:v>830</c:v>
                </c:pt>
                <c:pt idx="505">
                  <c:v>830</c:v>
                </c:pt>
                <c:pt idx="506">
                  <c:v>833</c:v>
                </c:pt>
                <c:pt idx="507">
                  <c:v>838</c:v>
                </c:pt>
                <c:pt idx="508">
                  <c:v>839</c:v>
                </c:pt>
                <c:pt idx="509">
                  <c:v>842</c:v>
                </c:pt>
                <c:pt idx="510">
                  <c:v>848</c:v>
                </c:pt>
                <c:pt idx="511">
                  <c:v>849</c:v>
                </c:pt>
                <c:pt idx="512">
                  <c:v>883</c:v>
                </c:pt>
                <c:pt idx="513">
                  <c:v>908</c:v>
                </c:pt>
                <c:pt idx="514">
                  <c:v>954</c:v>
                </c:pt>
                <c:pt idx="515">
                  <c:v>998</c:v>
                </c:pt>
                <c:pt idx="516">
                  <c:v>1034</c:v>
                </c:pt>
                <c:pt idx="517">
                  <c:v>1039</c:v>
                </c:pt>
                <c:pt idx="518">
                  <c:v>1071</c:v>
                </c:pt>
                <c:pt idx="519">
                  <c:v>1093</c:v>
                </c:pt>
                <c:pt idx="520">
                  <c:v>1110</c:v>
                </c:pt>
                <c:pt idx="521">
                  <c:v>1138</c:v>
                </c:pt>
                <c:pt idx="522">
                  <c:v>1151</c:v>
                </c:pt>
                <c:pt idx="523">
                  <c:v>1163</c:v>
                </c:pt>
                <c:pt idx="524">
                  <c:v>1191</c:v>
                </c:pt>
                <c:pt idx="525">
                  <c:v>1215</c:v>
                </c:pt>
                <c:pt idx="526">
                  <c:v>1235</c:v>
                </c:pt>
                <c:pt idx="527">
                  <c:v>1255</c:v>
                </c:pt>
                <c:pt idx="528">
                  <c:v>1281</c:v>
                </c:pt>
                <c:pt idx="529">
                  <c:v>1294</c:v>
                </c:pt>
                <c:pt idx="530">
                  <c:v>1325</c:v>
                </c:pt>
                <c:pt idx="531">
                  <c:v>1348</c:v>
                </c:pt>
                <c:pt idx="532">
                  <c:v>1357</c:v>
                </c:pt>
                <c:pt idx="533">
                  <c:v>1369</c:v>
                </c:pt>
                <c:pt idx="534">
                  <c:v>1382</c:v>
                </c:pt>
                <c:pt idx="535">
                  <c:v>1400</c:v>
                </c:pt>
                <c:pt idx="536">
                  <c:v>1416</c:v>
                </c:pt>
                <c:pt idx="537">
                  <c:v>1426</c:v>
                </c:pt>
                <c:pt idx="538">
                  <c:v>1454</c:v>
                </c:pt>
                <c:pt idx="539">
                  <c:v>1467</c:v>
                </c:pt>
                <c:pt idx="540">
                  <c:v>1472</c:v>
                </c:pt>
                <c:pt idx="541">
                  <c:v>1491</c:v>
                </c:pt>
                <c:pt idx="542">
                  <c:v>1514</c:v>
                </c:pt>
                <c:pt idx="543">
                  <c:v>1521</c:v>
                </c:pt>
                <c:pt idx="544">
                  <c:v>1539</c:v>
                </c:pt>
                <c:pt idx="545">
                  <c:v>1550</c:v>
                </c:pt>
                <c:pt idx="546">
                  <c:v>1562</c:v>
                </c:pt>
                <c:pt idx="547">
                  <c:v>1582</c:v>
                </c:pt>
                <c:pt idx="548">
                  <c:v>1601</c:v>
                </c:pt>
                <c:pt idx="549">
                  <c:v>1616</c:v>
                </c:pt>
                <c:pt idx="550">
                  <c:v>1627</c:v>
                </c:pt>
                <c:pt idx="551">
                  <c:v>1639</c:v>
                </c:pt>
                <c:pt idx="552">
                  <c:v>1656</c:v>
                </c:pt>
                <c:pt idx="553">
                  <c:v>1666</c:v>
                </c:pt>
                <c:pt idx="554">
                  <c:v>1675</c:v>
                </c:pt>
                <c:pt idx="555">
                  <c:v>1687</c:v>
                </c:pt>
                <c:pt idx="556">
                  <c:v>1701</c:v>
                </c:pt>
                <c:pt idx="557">
                  <c:v>1720</c:v>
                </c:pt>
                <c:pt idx="558">
                  <c:v>1734</c:v>
                </c:pt>
                <c:pt idx="559">
                  <c:v>1745</c:v>
                </c:pt>
                <c:pt idx="560">
                  <c:v>1757</c:v>
                </c:pt>
                <c:pt idx="561">
                  <c:v>1768</c:v>
                </c:pt>
                <c:pt idx="562">
                  <c:v>1778</c:v>
                </c:pt>
                <c:pt idx="563">
                  <c:v>1795</c:v>
                </c:pt>
                <c:pt idx="564">
                  <c:v>1801</c:v>
                </c:pt>
                <c:pt idx="565">
                  <c:v>1811</c:v>
                </c:pt>
                <c:pt idx="566">
                  <c:v>1823</c:v>
                </c:pt>
                <c:pt idx="567">
                  <c:v>1827</c:v>
                </c:pt>
                <c:pt idx="568">
                  <c:v>1835</c:v>
                </c:pt>
                <c:pt idx="569">
                  <c:v>1847</c:v>
                </c:pt>
                <c:pt idx="570">
                  <c:v>1860</c:v>
                </c:pt>
                <c:pt idx="571">
                  <c:v>1872</c:v>
                </c:pt>
                <c:pt idx="572">
                  <c:v>1878</c:v>
                </c:pt>
                <c:pt idx="573">
                  <c:v>1892</c:v>
                </c:pt>
                <c:pt idx="574">
                  <c:v>1908</c:v>
                </c:pt>
                <c:pt idx="575">
                  <c:v>1917</c:v>
                </c:pt>
                <c:pt idx="576">
                  <c:v>1924</c:v>
                </c:pt>
                <c:pt idx="577">
                  <c:v>1937</c:v>
                </c:pt>
                <c:pt idx="578">
                  <c:v>1945</c:v>
                </c:pt>
                <c:pt idx="579">
                  <c:v>1962</c:v>
                </c:pt>
                <c:pt idx="580">
                  <c:v>1973</c:v>
                </c:pt>
                <c:pt idx="581">
                  <c:v>1980</c:v>
                </c:pt>
                <c:pt idx="582">
                  <c:v>1988</c:v>
                </c:pt>
                <c:pt idx="583">
                  <c:v>2003</c:v>
                </c:pt>
                <c:pt idx="584">
                  <c:v>2006</c:v>
                </c:pt>
                <c:pt idx="585">
                  <c:v>2017</c:v>
                </c:pt>
                <c:pt idx="586">
                  <c:v>2024</c:v>
                </c:pt>
                <c:pt idx="587">
                  <c:v>2027</c:v>
                </c:pt>
                <c:pt idx="588">
                  <c:v>2036</c:v>
                </c:pt>
                <c:pt idx="589">
                  <c:v>2045</c:v>
                </c:pt>
                <c:pt idx="590">
                  <c:v>2054</c:v>
                </c:pt>
                <c:pt idx="591">
                  <c:v>2061</c:v>
                </c:pt>
                <c:pt idx="592">
                  <c:v>2073</c:v>
                </c:pt>
                <c:pt idx="593">
                  <c:v>2079</c:v>
                </c:pt>
                <c:pt idx="594">
                  <c:v>2089</c:v>
                </c:pt>
                <c:pt idx="595">
                  <c:v>2098</c:v>
                </c:pt>
                <c:pt idx="596">
                  <c:v>2107</c:v>
                </c:pt>
                <c:pt idx="597">
                  <c:v>2108</c:v>
                </c:pt>
                <c:pt idx="598">
                  <c:v>2115</c:v>
                </c:pt>
                <c:pt idx="599">
                  <c:v>2121</c:v>
                </c:pt>
                <c:pt idx="600">
                  <c:v>2126</c:v>
                </c:pt>
                <c:pt idx="601">
                  <c:v>2136</c:v>
                </c:pt>
                <c:pt idx="602">
                  <c:v>2147</c:v>
                </c:pt>
                <c:pt idx="603">
                  <c:v>2160</c:v>
                </c:pt>
                <c:pt idx="604">
                  <c:v>2174</c:v>
                </c:pt>
                <c:pt idx="605">
                  <c:v>2186</c:v>
                </c:pt>
                <c:pt idx="606">
                  <c:v>2194</c:v>
                </c:pt>
                <c:pt idx="607">
                  <c:v>2203</c:v>
                </c:pt>
                <c:pt idx="608">
                  <c:v>2214</c:v>
                </c:pt>
                <c:pt idx="609">
                  <c:v>2223</c:v>
                </c:pt>
                <c:pt idx="610">
                  <c:v>2237</c:v>
                </c:pt>
                <c:pt idx="611">
                  <c:v>2250</c:v>
                </c:pt>
                <c:pt idx="612">
                  <c:v>2260</c:v>
                </c:pt>
                <c:pt idx="613">
                  <c:v>2271</c:v>
                </c:pt>
                <c:pt idx="614">
                  <c:v>2285</c:v>
                </c:pt>
                <c:pt idx="615">
                  <c:v>2291</c:v>
                </c:pt>
                <c:pt idx="616">
                  <c:v>2301</c:v>
                </c:pt>
                <c:pt idx="617">
                  <c:v>2302</c:v>
                </c:pt>
                <c:pt idx="618">
                  <c:v>2307</c:v>
                </c:pt>
                <c:pt idx="619">
                  <c:v>2322</c:v>
                </c:pt>
                <c:pt idx="620">
                  <c:v>2329</c:v>
                </c:pt>
                <c:pt idx="621">
                  <c:v>2338</c:v>
                </c:pt>
                <c:pt idx="622">
                  <c:v>2341</c:v>
                </c:pt>
                <c:pt idx="623">
                  <c:v>2347</c:v>
                </c:pt>
                <c:pt idx="624">
                  <c:v>2358</c:v>
                </c:pt>
                <c:pt idx="625">
                  <c:v>2365</c:v>
                </c:pt>
                <c:pt idx="626">
                  <c:v>2375</c:v>
                </c:pt>
                <c:pt idx="627">
                  <c:v>2379</c:v>
                </c:pt>
                <c:pt idx="628">
                  <c:v>2385</c:v>
                </c:pt>
                <c:pt idx="629">
                  <c:v>2396</c:v>
                </c:pt>
                <c:pt idx="630">
                  <c:v>2409</c:v>
                </c:pt>
                <c:pt idx="631">
                  <c:v>2418</c:v>
                </c:pt>
                <c:pt idx="632">
                  <c:v>2417</c:v>
                </c:pt>
                <c:pt idx="633">
                  <c:v>2422</c:v>
                </c:pt>
                <c:pt idx="634">
                  <c:v>2435</c:v>
                </c:pt>
                <c:pt idx="635">
                  <c:v>2444</c:v>
                </c:pt>
                <c:pt idx="636">
                  <c:v>2448</c:v>
                </c:pt>
                <c:pt idx="637">
                  <c:v>2452</c:v>
                </c:pt>
                <c:pt idx="638">
                  <c:v>2462</c:v>
                </c:pt>
                <c:pt idx="639">
                  <c:v>2469</c:v>
                </c:pt>
                <c:pt idx="640">
                  <c:v>2480</c:v>
                </c:pt>
                <c:pt idx="641">
                  <c:v>2491</c:v>
                </c:pt>
                <c:pt idx="642">
                  <c:v>2491</c:v>
                </c:pt>
                <c:pt idx="643">
                  <c:v>2497</c:v>
                </c:pt>
                <c:pt idx="644">
                  <c:v>2506</c:v>
                </c:pt>
                <c:pt idx="645">
                  <c:v>2513</c:v>
                </c:pt>
                <c:pt idx="646">
                  <c:v>2520</c:v>
                </c:pt>
                <c:pt idx="647">
                  <c:v>2523</c:v>
                </c:pt>
                <c:pt idx="648">
                  <c:v>2533</c:v>
                </c:pt>
                <c:pt idx="649">
                  <c:v>2539</c:v>
                </c:pt>
                <c:pt idx="650">
                  <c:v>2548</c:v>
                </c:pt>
                <c:pt idx="651">
                  <c:v>2553</c:v>
                </c:pt>
                <c:pt idx="652">
                  <c:v>2558</c:v>
                </c:pt>
                <c:pt idx="653">
                  <c:v>2564</c:v>
                </c:pt>
                <c:pt idx="654">
                  <c:v>2573</c:v>
                </c:pt>
                <c:pt idx="655">
                  <c:v>2577</c:v>
                </c:pt>
                <c:pt idx="656">
                  <c:v>2584</c:v>
                </c:pt>
                <c:pt idx="657">
                  <c:v>2591</c:v>
                </c:pt>
                <c:pt idx="658">
                  <c:v>2597</c:v>
                </c:pt>
                <c:pt idx="659">
                  <c:v>2597</c:v>
                </c:pt>
                <c:pt idx="660">
                  <c:v>2599</c:v>
                </c:pt>
                <c:pt idx="661">
                  <c:v>2600</c:v>
                </c:pt>
                <c:pt idx="662">
                  <c:v>2603</c:v>
                </c:pt>
                <c:pt idx="663">
                  <c:v>2610</c:v>
                </c:pt>
                <c:pt idx="664">
                  <c:v>2616</c:v>
                </c:pt>
                <c:pt idx="665">
                  <c:v>2623</c:v>
                </c:pt>
                <c:pt idx="666">
                  <c:v>2621</c:v>
                </c:pt>
                <c:pt idx="667">
                  <c:v>2629</c:v>
                </c:pt>
                <c:pt idx="668">
                  <c:v>2637</c:v>
                </c:pt>
                <c:pt idx="669">
                  <c:v>2646</c:v>
                </c:pt>
                <c:pt idx="670">
                  <c:v>2649</c:v>
                </c:pt>
                <c:pt idx="671">
                  <c:v>2655</c:v>
                </c:pt>
                <c:pt idx="672">
                  <c:v>2668</c:v>
                </c:pt>
                <c:pt idx="673">
                  <c:v>2683</c:v>
                </c:pt>
                <c:pt idx="674">
                  <c:v>2689</c:v>
                </c:pt>
                <c:pt idx="675">
                  <c:v>2696</c:v>
                </c:pt>
                <c:pt idx="676">
                  <c:v>2699</c:v>
                </c:pt>
                <c:pt idx="677">
                  <c:v>2705</c:v>
                </c:pt>
                <c:pt idx="678">
                  <c:v>2712</c:v>
                </c:pt>
                <c:pt idx="679">
                  <c:v>2720</c:v>
                </c:pt>
                <c:pt idx="680">
                  <c:v>2727</c:v>
                </c:pt>
                <c:pt idx="681">
                  <c:v>2728</c:v>
                </c:pt>
                <c:pt idx="682">
                  <c:v>2736</c:v>
                </c:pt>
                <c:pt idx="683">
                  <c:v>2745</c:v>
                </c:pt>
                <c:pt idx="684">
                  <c:v>2753</c:v>
                </c:pt>
                <c:pt idx="685">
                  <c:v>2762</c:v>
                </c:pt>
                <c:pt idx="686">
                  <c:v>2771</c:v>
                </c:pt>
                <c:pt idx="687">
                  <c:v>2778</c:v>
                </c:pt>
                <c:pt idx="688">
                  <c:v>2783</c:v>
                </c:pt>
                <c:pt idx="689">
                  <c:v>2789</c:v>
                </c:pt>
                <c:pt idx="690">
                  <c:v>2801</c:v>
                </c:pt>
                <c:pt idx="691">
                  <c:v>2807</c:v>
                </c:pt>
                <c:pt idx="692">
                  <c:v>2817</c:v>
                </c:pt>
                <c:pt idx="693">
                  <c:v>2822</c:v>
                </c:pt>
                <c:pt idx="694">
                  <c:v>2825</c:v>
                </c:pt>
                <c:pt idx="695">
                  <c:v>2837</c:v>
                </c:pt>
                <c:pt idx="696">
                  <c:v>2847</c:v>
                </c:pt>
                <c:pt idx="697">
                  <c:v>2857</c:v>
                </c:pt>
                <c:pt idx="698">
                  <c:v>2867</c:v>
                </c:pt>
                <c:pt idx="699">
                  <c:v>2872</c:v>
                </c:pt>
                <c:pt idx="700">
                  <c:v>2875</c:v>
                </c:pt>
                <c:pt idx="701">
                  <c:v>2888</c:v>
                </c:pt>
                <c:pt idx="702">
                  <c:v>2905</c:v>
                </c:pt>
                <c:pt idx="703">
                  <c:v>2915</c:v>
                </c:pt>
                <c:pt idx="704">
                  <c:v>2920</c:v>
                </c:pt>
                <c:pt idx="705">
                  <c:v>2932</c:v>
                </c:pt>
                <c:pt idx="706">
                  <c:v>2943</c:v>
                </c:pt>
                <c:pt idx="707">
                  <c:v>2950</c:v>
                </c:pt>
                <c:pt idx="708">
                  <c:v>2958</c:v>
                </c:pt>
                <c:pt idx="709">
                  <c:v>2963</c:v>
                </c:pt>
                <c:pt idx="710">
                  <c:v>2969</c:v>
                </c:pt>
                <c:pt idx="711">
                  <c:v>2989</c:v>
                </c:pt>
                <c:pt idx="712">
                  <c:v>3000</c:v>
                </c:pt>
                <c:pt idx="713">
                  <c:v>3007</c:v>
                </c:pt>
                <c:pt idx="714">
                  <c:v>3010</c:v>
                </c:pt>
                <c:pt idx="715">
                  <c:v>3018</c:v>
                </c:pt>
                <c:pt idx="716">
                  <c:v>3029</c:v>
                </c:pt>
                <c:pt idx="717">
                  <c:v>3032</c:v>
                </c:pt>
                <c:pt idx="718">
                  <c:v>3044</c:v>
                </c:pt>
                <c:pt idx="719">
                  <c:v>3052</c:v>
                </c:pt>
                <c:pt idx="720">
                  <c:v>3050</c:v>
                </c:pt>
                <c:pt idx="721">
                  <c:v>3054</c:v>
                </c:pt>
                <c:pt idx="722">
                  <c:v>3068</c:v>
                </c:pt>
                <c:pt idx="723">
                  <c:v>3071</c:v>
                </c:pt>
                <c:pt idx="724">
                  <c:v>3080</c:v>
                </c:pt>
                <c:pt idx="725">
                  <c:v>3089</c:v>
                </c:pt>
                <c:pt idx="726">
                  <c:v>3093</c:v>
                </c:pt>
                <c:pt idx="727">
                  <c:v>3095</c:v>
                </c:pt>
                <c:pt idx="728">
                  <c:v>3100</c:v>
                </c:pt>
                <c:pt idx="729">
                  <c:v>3122</c:v>
                </c:pt>
                <c:pt idx="730">
                  <c:v>3139</c:v>
                </c:pt>
                <c:pt idx="731">
                  <c:v>3151</c:v>
                </c:pt>
                <c:pt idx="732">
                  <c:v>3155</c:v>
                </c:pt>
                <c:pt idx="733">
                  <c:v>3160</c:v>
                </c:pt>
                <c:pt idx="734">
                  <c:v>3173</c:v>
                </c:pt>
                <c:pt idx="735">
                  <c:v>3183</c:v>
                </c:pt>
                <c:pt idx="736">
                  <c:v>3190</c:v>
                </c:pt>
                <c:pt idx="737">
                  <c:v>3198</c:v>
                </c:pt>
                <c:pt idx="738">
                  <c:v>3202</c:v>
                </c:pt>
                <c:pt idx="739">
                  <c:v>3210</c:v>
                </c:pt>
                <c:pt idx="740">
                  <c:v>3215</c:v>
                </c:pt>
                <c:pt idx="741">
                  <c:v>3224</c:v>
                </c:pt>
                <c:pt idx="742">
                  <c:v>3226</c:v>
                </c:pt>
                <c:pt idx="743">
                  <c:v>3235</c:v>
                </c:pt>
                <c:pt idx="744">
                  <c:v>3246</c:v>
                </c:pt>
                <c:pt idx="745">
                  <c:v>3252</c:v>
                </c:pt>
                <c:pt idx="746">
                  <c:v>3256</c:v>
                </c:pt>
                <c:pt idx="747">
                  <c:v>3261</c:v>
                </c:pt>
                <c:pt idx="748">
                  <c:v>3267</c:v>
                </c:pt>
                <c:pt idx="749">
                  <c:v>3275</c:v>
                </c:pt>
                <c:pt idx="750">
                  <c:v>3278</c:v>
                </c:pt>
                <c:pt idx="751">
                  <c:v>3284</c:v>
                </c:pt>
                <c:pt idx="752">
                  <c:v>3287</c:v>
                </c:pt>
                <c:pt idx="753">
                  <c:v>3287</c:v>
                </c:pt>
                <c:pt idx="754">
                  <c:v>3293</c:v>
                </c:pt>
                <c:pt idx="755">
                  <c:v>3297</c:v>
                </c:pt>
                <c:pt idx="756">
                  <c:v>3302</c:v>
                </c:pt>
                <c:pt idx="757">
                  <c:v>3308</c:v>
                </c:pt>
                <c:pt idx="758">
                  <c:v>3315</c:v>
                </c:pt>
                <c:pt idx="759">
                  <c:v>3321</c:v>
                </c:pt>
                <c:pt idx="760">
                  <c:v>3319</c:v>
                </c:pt>
                <c:pt idx="761">
                  <c:v>3323</c:v>
                </c:pt>
                <c:pt idx="762">
                  <c:v>3334</c:v>
                </c:pt>
                <c:pt idx="763">
                  <c:v>3336</c:v>
                </c:pt>
                <c:pt idx="764">
                  <c:v>3340</c:v>
                </c:pt>
                <c:pt idx="765">
                  <c:v>3346</c:v>
                </c:pt>
                <c:pt idx="766">
                  <c:v>3348</c:v>
                </c:pt>
                <c:pt idx="767">
                  <c:v>3352</c:v>
                </c:pt>
                <c:pt idx="768">
                  <c:v>3357</c:v>
                </c:pt>
                <c:pt idx="769">
                  <c:v>3367</c:v>
                </c:pt>
                <c:pt idx="770">
                  <c:v>3376</c:v>
                </c:pt>
                <c:pt idx="771">
                  <c:v>3381</c:v>
                </c:pt>
                <c:pt idx="772">
                  <c:v>3387</c:v>
                </c:pt>
                <c:pt idx="773">
                  <c:v>3399</c:v>
                </c:pt>
                <c:pt idx="774">
                  <c:v>3406</c:v>
                </c:pt>
                <c:pt idx="775">
                  <c:v>3410</c:v>
                </c:pt>
                <c:pt idx="776">
                  <c:v>3414</c:v>
                </c:pt>
                <c:pt idx="777">
                  <c:v>3422</c:v>
                </c:pt>
                <c:pt idx="778">
                  <c:v>3424</c:v>
                </c:pt>
                <c:pt idx="779">
                  <c:v>3429</c:v>
                </c:pt>
                <c:pt idx="780">
                  <c:v>3433</c:v>
                </c:pt>
                <c:pt idx="781">
                  <c:v>3441</c:v>
                </c:pt>
                <c:pt idx="782">
                  <c:v>3449</c:v>
                </c:pt>
                <c:pt idx="783">
                  <c:v>3457</c:v>
                </c:pt>
                <c:pt idx="784">
                  <c:v>3458</c:v>
                </c:pt>
                <c:pt idx="785">
                  <c:v>3462</c:v>
                </c:pt>
                <c:pt idx="786">
                  <c:v>3470</c:v>
                </c:pt>
                <c:pt idx="787">
                  <c:v>3468</c:v>
                </c:pt>
                <c:pt idx="788">
                  <c:v>3472</c:v>
                </c:pt>
                <c:pt idx="789">
                  <c:v>3471</c:v>
                </c:pt>
                <c:pt idx="790">
                  <c:v>3479</c:v>
                </c:pt>
                <c:pt idx="791">
                  <c:v>3491</c:v>
                </c:pt>
                <c:pt idx="792">
                  <c:v>3488</c:v>
                </c:pt>
                <c:pt idx="793">
                  <c:v>3495</c:v>
                </c:pt>
                <c:pt idx="794">
                  <c:v>3495</c:v>
                </c:pt>
                <c:pt idx="795">
                  <c:v>3500</c:v>
                </c:pt>
                <c:pt idx="796">
                  <c:v>3505</c:v>
                </c:pt>
                <c:pt idx="797">
                  <c:v>3507</c:v>
                </c:pt>
                <c:pt idx="798">
                  <c:v>3514</c:v>
                </c:pt>
                <c:pt idx="799">
                  <c:v>3522</c:v>
                </c:pt>
                <c:pt idx="800">
                  <c:v>3536</c:v>
                </c:pt>
                <c:pt idx="801">
                  <c:v>3545</c:v>
                </c:pt>
                <c:pt idx="802">
                  <c:v>3557</c:v>
                </c:pt>
                <c:pt idx="803">
                  <c:v>3623</c:v>
                </c:pt>
                <c:pt idx="804">
                  <c:v>3633</c:v>
                </c:pt>
                <c:pt idx="805">
                  <c:v>3638</c:v>
                </c:pt>
                <c:pt idx="806">
                  <c:v>3641</c:v>
                </c:pt>
                <c:pt idx="807">
                  <c:v>3651</c:v>
                </c:pt>
                <c:pt idx="808">
                  <c:v>3654</c:v>
                </c:pt>
                <c:pt idx="809">
                  <c:v>3658</c:v>
                </c:pt>
                <c:pt idx="810">
                  <c:v>3663</c:v>
                </c:pt>
                <c:pt idx="811">
                  <c:v>3665</c:v>
                </c:pt>
                <c:pt idx="812">
                  <c:v>3670</c:v>
                </c:pt>
                <c:pt idx="813">
                  <c:v>3678</c:v>
                </c:pt>
                <c:pt idx="814">
                  <c:v>3678</c:v>
                </c:pt>
                <c:pt idx="815">
                  <c:v>3685</c:v>
                </c:pt>
                <c:pt idx="816">
                  <c:v>3688</c:v>
                </c:pt>
                <c:pt idx="817">
                  <c:v>3695</c:v>
                </c:pt>
                <c:pt idx="818">
                  <c:v>3693</c:v>
                </c:pt>
                <c:pt idx="819">
                  <c:v>3694</c:v>
                </c:pt>
                <c:pt idx="820">
                  <c:v>3704</c:v>
                </c:pt>
                <c:pt idx="821">
                  <c:v>3705</c:v>
                </c:pt>
                <c:pt idx="822">
                  <c:v>3713</c:v>
                </c:pt>
                <c:pt idx="823">
                  <c:v>3719</c:v>
                </c:pt>
                <c:pt idx="824">
                  <c:v>3729</c:v>
                </c:pt>
                <c:pt idx="825">
                  <c:v>3737</c:v>
                </c:pt>
                <c:pt idx="826">
                  <c:v>3743</c:v>
                </c:pt>
                <c:pt idx="827">
                  <c:v>3750</c:v>
                </c:pt>
                <c:pt idx="828">
                  <c:v>3752</c:v>
                </c:pt>
                <c:pt idx="829">
                  <c:v>3754</c:v>
                </c:pt>
                <c:pt idx="830">
                  <c:v>3768</c:v>
                </c:pt>
                <c:pt idx="831">
                  <c:v>3792</c:v>
                </c:pt>
                <c:pt idx="832">
                  <c:v>3810</c:v>
                </c:pt>
                <c:pt idx="833">
                  <c:v>3822</c:v>
                </c:pt>
                <c:pt idx="834">
                  <c:v>3826</c:v>
                </c:pt>
                <c:pt idx="835">
                  <c:v>3828</c:v>
                </c:pt>
                <c:pt idx="836">
                  <c:v>3835</c:v>
                </c:pt>
                <c:pt idx="837">
                  <c:v>3837</c:v>
                </c:pt>
                <c:pt idx="838">
                  <c:v>3851</c:v>
                </c:pt>
                <c:pt idx="839">
                  <c:v>3855</c:v>
                </c:pt>
                <c:pt idx="840">
                  <c:v>3859</c:v>
                </c:pt>
                <c:pt idx="841">
                  <c:v>3861</c:v>
                </c:pt>
                <c:pt idx="842">
                  <c:v>3862</c:v>
                </c:pt>
                <c:pt idx="843">
                  <c:v>3863</c:v>
                </c:pt>
                <c:pt idx="844">
                  <c:v>3867</c:v>
                </c:pt>
                <c:pt idx="845">
                  <c:v>3871</c:v>
                </c:pt>
                <c:pt idx="846">
                  <c:v>3877</c:v>
                </c:pt>
                <c:pt idx="847">
                  <c:v>3883</c:v>
                </c:pt>
                <c:pt idx="848">
                  <c:v>3888</c:v>
                </c:pt>
                <c:pt idx="849">
                  <c:v>3892</c:v>
                </c:pt>
                <c:pt idx="850">
                  <c:v>3895</c:v>
                </c:pt>
                <c:pt idx="851">
                  <c:v>3900</c:v>
                </c:pt>
                <c:pt idx="852">
                  <c:v>3900</c:v>
                </c:pt>
                <c:pt idx="853">
                  <c:v>3903</c:v>
                </c:pt>
                <c:pt idx="854">
                  <c:v>3907</c:v>
                </c:pt>
                <c:pt idx="855">
                  <c:v>3914</c:v>
                </c:pt>
                <c:pt idx="856">
                  <c:v>3915</c:v>
                </c:pt>
                <c:pt idx="857">
                  <c:v>3919</c:v>
                </c:pt>
                <c:pt idx="858">
                  <c:v>3924</c:v>
                </c:pt>
                <c:pt idx="859">
                  <c:v>3932</c:v>
                </c:pt>
                <c:pt idx="860">
                  <c:v>3933</c:v>
                </c:pt>
                <c:pt idx="861">
                  <c:v>3937</c:v>
                </c:pt>
                <c:pt idx="862">
                  <c:v>3946</c:v>
                </c:pt>
                <c:pt idx="863">
                  <c:v>3950</c:v>
                </c:pt>
                <c:pt idx="864">
                  <c:v>3957</c:v>
                </c:pt>
                <c:pt idx="865">
                  <c:v>3959</c:v>
                </c:pt>
                <c:pt idx="866">
                  <c:v>3964</c:v>
                </c:pt>
                <c:pt idx="867">
                  <c:v>3977</c:v>
                </c:pt>
                <c:pt idx="868">
                  <c:v>3980</c:v>
                </c:pt>
                <c:pt idx="869">
                  <c:v>3984</c:v>
                </c:pt>
                <c:pt idx="870">
                  <c:v>3986</c:v>
                </c:pt>
                <c:pt idx="871">
                  <c:v>3986</c:v>
                </c:pt>
                <c:pt idx="872">
                  <c:v>3987</c:v>
                </c:pt>
                <c:pt idx="873">
                  <c:v>3993</c:v>
                </c:pt>
                <c:pt idx="874">
                  <c:v>4005</c:v>
                </c:pt>
                <c:pt idx="875">
                  <c:v>4012</c:v>
                </c:pt>
                <c:pt idx="876">
                  <c:v>4016</c:v>
                </c:pt>
                <c:pt idx="877">
                  <c:v>4022</c:v>
                </c:pt>
                <c:pt idx="878">
                  <c:v>4026</c:v>
                </c:pt>
                <c:pt idx="879">
                  <c:v>4033</c:v>
                </c:pt>
                <c:pt idx="880">
                  <c:v>4040</c:v>
                </c:pt>
                <c:pt idx="881">
                  <c:v>4046</c:v>
                </c:pt>
                <c:pt idx="882">
                  <c:v>4053</c:v>
                </c:pt>
                <c:pt idx="883">
                  <c:v>4062</c:v>
                </c:pt>
                <c:pt idx="884">
                  <c:v>4068</c:v>
                </c:pt>
                <c:pt idx="885">
                  <c:v>4076</c:v>
                </c:pt>
                <c:pt idx="886">
                  <c:v>4081</c:v>
                </c:pt>
                <c:pt idx="887">
                  <c:v>4083</c:v>
                </c:pt>
                <c:pt idx="888">
                  <c:v>4092</c:v>
                </c:pt>
                <c:pt idx="889">
                  <c:v>4096</c:v>
                </c:pt>
                <c:pt idx="890">
                  <c:v>4097</c:v>
                </c:pt>
                <c:pt idx="891">
                  <c:v>4101</c:v>
                </c:pt>
                <c:pt idx="892">
                  <c:v>4105</c:v>
                </c:pt>
                <c:pt idx="893">
                  <c:v>4115</c:v>
                </c:pt>
                <c:pt idx="894">
                  <c:v>4121</c:v>
                </c:pt>
                <c:pt idx="895">
                  <c:v>4126</c:v>
                </c:pt>
                <c:pt idx="896">
                  <c:v>4135</c:v>
                </c:pt>
                <c:pt idx="897">
                  <c:v>4135</c:v>
                </c:pt>
                <c:pt idx="898">
                  <c:v>4137</c:v>
                </c:pt>
                <c:pt idx="899">
                  <c:v>4141</c:v>
                </c:pt>
                <c:pt idx="900">
                  <c:v>4144</c:v>
                </c:pt>
                <c:pt idx="901">
                  <c:v>4152</c:v>
                </c:pt>
                <c:pt idx="902">
                  <c:v>4153</c:v>
                </c:pt>
                <c:pt idx="903">
                  <c:v>4155</c:v>
                </c:pt>
                <c:pt idx="904">
                  <c:v>4159</c:v>
                </c:pt>
                <c:pt idx="905">
                  <c:v>4165</c:v>
                </c:pt>
                <c:pt idx="906">
                  <c:v>4170</c:v>
                </c:pt>
                <c:pt idx="907">
                  <c:v>4169</c:v>
                </c:pt>
                <c:pt idx="908">
                  <c:v>4176</c:v>
                </c:pt>
                <c:pt idx="909">
                  <c:v>4180</c:v>
                </c:pt>
                <c:pt idx="910">
                  <c:v>4187</c:v>
                </c:pt>
                <c:pt idx="911">
                  <c:v>4191</c:v>
                </c:pt>
                <c:pt idx="912">
                  <c:v>4196</c:v>
                </c:pt>
                <c:pt idx="913">
                  <c:v>4203</c:v>
                </c:pt>
                <c:pt idx="914">
                  <c:v>4210</c:v>
                </c:pt>
                <c:pt idx="915">
                  <c:v>4215</c:v>
                </c:pt>
                <c:pt idx="916">
                  <c:v>4208</c:v>
                </c:pt>
                <c:pt idx="917">
                  <c:v>4210</c:v>
                </c:pt>
                <c:pt idx="918">
                  <c:v>4219</c:v>
                </c:pt>
                <c:pt idx="919">
                  <c:v>4225</c:v>
                </c:pt>
                <c:pt idx="920">
                  <c:v>4222</c:v>
                </c:pt>
                <c:pt idx="921">
                  <c:v>4227</c:v>
                </c:pt>
                <c:pt idx="922">
                  <c:v>4234</c:v>
                </c:pt>
                <c:pt idx="923">
                  <c:v>4247</c:v>
                </c:pt>
                <c:pt idx="924">
                  <c:v>4251</c:v>
                </c:pt>
                <c:pt idx="925">
                  <c:v>4256</c:v>
                </c:pt>
                <c:pt idx="926">
                  <c:v>4270</c:v>
                </c:pt>
                <c:pt idx="927">
                  <c:v>4344</c:v>
                </c:pt>
                <c:pt idx="928">
                  <c:v>4354</c:v>
                </c:pt>
                <c:pt idx="929">
                  <c:v>4355</c:v>
                </c:pt>
                <c:pt idx="930">
                  <c:v>4362</c:v>
                </c:pt>
                <c:pt idx="931">
                  <c:v>4366</c:v>
                </c:pt>
                <c:pt idx="932">
                  <c:v>4373</c:v>
                </c:pt>
                <c:pt idx="933">
                  <c:v>4376</c:v>
                </c:pt>
                <c:pt idx="934">
                  <c:v>4378</c:v>
                </c:pt>
                <c:pt idx="935">
                  <c:v>4392</c:v>
                </c:pt>
                <c:pt idx="936">
                  <c:v>4399</c:v>
                </c:pt>
                <c:pt idx="937">
                  <c:v>4405</c:v>
                </c:pt>
                <c:pt idx="938">
                  <c:v>4410</c:v>
                </c:pt>
                <c:pt idx="939">
                  <c:v>4409</c:v>
                </c:pt>
                <c:pt idx="940">
                  <c:v>4413</c:v>
                </c:pt>
                <c:pt idx="941">
                  <c:v>4413</c:v>
                </c:pt>
                <c:pt idx="942">
                  <c:v>4421</c:v>
                </c:pt>
                <c:pt idx="943">
                  <c:v>4427</c:v>
                </c:pt>
                <c:pt idx="944">
                  <c:v>4437</c:v>
                </c:pt>
                <c:pt idx="945">
                  <c:v>4437</c:v>
                </c:pt>
                <c:pt idx="946">
                  <c:v>4441</c:v>
                </c:pt>
                <c:pt idx="947">
                  <c:v>4446</c:v>
                </c:pt>
                <c:pt idx="948">
                  <c:v>4451</c:v>
                </c:pt>
                <c:pt idx="949">
                  <c:v>4449</c:v>
                </c:pt>
                <c:pt idx="950">
                  <c:v>4452</c:v>
                </c:pt>
                <c:pt idx="951">
                  <c:v>4461</c:v>
                </c:pt>
                <c:pt idx="952">
                  <c:v>4470</c:v>
                </c:pt>
                <c:pt idx="953">
                  <c:v>4474</c:v>
                </c:pt>
                <c:pt idx="954">
                  <c:v>4474</c:v>
                </c:pt>
                <c:pt idx="955">
                  <c:v>4474</c:v>
                </c:pt>
                <c:pt idx="956">
                  <c:v>4480</c:v>
                </c:pt>
                <c:pt idx="957">
                  <c:v>4483</c:v>
                </c:pt>
                <c:pt idx="958">
                  <c:v>4487</c:v>
                </c:pt>
                <c:pt idx="959">
                  <c:v>4497</c:v>
                </c:pt>
                <c:pt idx="960">
                  <c:v>4506</c:v>
                </c:pt>
                <c:pt idx="961">
                  <c:v>4513</c:v>
                </c:pt>
                <c:pt idx="962">
                  <c:v>4519</c:v>
                </c:pt>
                <c:pt idx="963">
                  <c:v>4523</c:v>
                </c:pt>
                <c:pt idx="964">
                  <c:v>4532</c:v>
                </c:pt>
                <c:pt idx="965">
                  <c:v>4539</c:v>
                </c:pt>
                <c:pt idx="966">
                  <c:v>4545</c:v>
                </c:pt>
                <c:pt idx="967">
                  <c:v>4553</c:v>
                </c:pt>
                <c:pt idx="968">
                  <c:v>4556</c:v>
                </c:pt>
                <c:pt idx="969">
                  <c:v>4552</c:v>
                </c:pt>
                <c:pt idx="970">
                  <c:v>4561</c:v>
                </c:pt>
                <c:pt idx="971">
                  <c:v>4567</c:v>
                </c:pt>
                <c:pt idx="972">
                  <c:v>4568</c:v>
                </c:pt>
                <c:pt idx="973">
                  <c:v>4576</c:v>
                </c:pt>
                <c:pt idx="974">
                  <c:v>4583</c:v>
                </c:pt>
                <c:pt idx="975">
                  <c:v>4589</c:v>
                </c:pt>
                <c:pt idx="976">
                  <c:v>4598</c:v>
                </c:pt>
                <c:pt idx="977">
                  <c:v>4602</c:v>
                </c:pt>
                <c:pt idx="978">
                  <c:v>4603</c:v>
                </c:pt>
                <c:pt idx="979">
                  <c:v>4612</c:v>
                </c:pt>
                <c:pt idx="980">
                  <c:v>4614</c:v>
                </c:pt>
                <c:pt idx="981">
                  <c:v>4617</c:v>
                </c:pt>
                <c:pt idx="982">
                  <c:v>4619</c:v>
                </c:pt>
                <c:pt idx="983">
                  <c:v>4623</c:v>
                </c:pt>
                <c:pt idx="984">
                  <c:v>4623</c:v>
                </c:pt>
                <c:pt idx="985">
                  <c:v>4634</c:v>
                </c:pt>
                <c:pt idx="986">
                  <c:v>4643</c:v>
                </c:pt>
                <c:pt idx="987">
                  <c:v>4658</c:v>
                </c:pt>
                <c:pt idx="988">
                  <c:v>4663</c:v>
                </c:pt>
                <c:pt idx="989">
                  <c:v>4673</c:v>
                </c:pt>
                <c:pt idx="990">
                  <c:v>4671</c:v>
                </c:pt>
                <c:pt idx="991">
                  <c:v>4672</c:v>
                </c:pt>
                <c:pt idx="992">
                  <c:v>4677</c:v>
                </c:pt>
                <c:pt idx="993">
                  <c:v>4679</c:v>
                </c:pt>
                <c:pt idx="994">
                  <c:v>4689</c:v>
                </c:pt>
                <c:pt idx="995">
                  <c:v>4698</c:v>
                </c:pt>
                <c:pt idx="996">
                  <c:v>4701</c:v>
                </c:pt>
                <c:pt idx="997">
                  <c:v>4700</c:v>
                </c:pt>
                <c:pt idx="998">
                  <c:v>4707</c:v>
                </c:pt>
                <c:pt idx="999">
                  <c:v>4717</c:v>
                </c:pt>
                <c:pt idx="1000">
                  <c:v>4725</c:v>
                </c:pt>
                <c:pt idx="1001">
                  <c:v>4734</c:v>
                </c:pt>
                <c:pt idx="1002">
                  <c:v>4742</c:v>
                </c:pt>
                <c:pt idx="1003">
                  <c:v>4746</c:v>
                </c:pt>
                <c:pt idx="1004">
                  <c:v>4743</c:v>
                </c:pt>
                <c:pt idx="1005">
                  <c:v>4749</c:v>
                </c:pt>
                <c:pt idx="1006">
                  <c:v>4759</c:v>
                </c:pt>
                <c:pt idx="1007">
                  <c:v>4763</c:v>
                </c:pt>
                <c:pt idx="1008">
                  <c:v>4770</c:v>
                </c:pt>
                <c:pt idx="1009">
                  <c:v>4773</c:v>
                </c:pt>
                <c:pt idx="1010">
                  <c:v>4783</c:v>
                </c:pt>
                <c:pt idx="1011">
                  <c:v>4797</c:v>
                </c:pt>
                <c:pt idx="1012">
                  <c:v>4805</c:v>
                </c:pt>
                <c:pt idx="1013">
                  <c:v>4818</c:v>
                </c:pt>
                <c:pt idx="1014">
                  <c:v>4823</c:v>
                </c:pt>
                <c:pt idx="1015">
                  <c:v>4828</c:v>
                </c:pt>
                <c:pt idx="1016">
                  <c:v>4840</c:v>
                </c:pt>
                <c:pt idx="1017">
                  <c:v>4850</c:v>
                </c:pt>
                <c:pt idx="1018">
                  <c:v>4860</c:v>
                </c:pt>
                <c:pt idx="1019">
                  <c:v>4865</c:v>
                </c:pt>
                <c:pt idx="1020">
                  <c:v>4870</c:v>
                </c:pt>
                <c:pt idx="1021">
                  <c:v>4871</c:v>
                </c:pt>
                <c:pt idx="1022">
                  <c:v>4875</c:v>
                </c:pt>
                <c:pt idx="1023">
                  <c:v>4879</c:v>
                </c:pt>
                <c:pt idx="1024">
                  <c:v>4881</c:v>
                </c:pt>
                <c:pt idx="1025">
                  <c:v>4885</c:v>
                </c:pt>
                <c:pt idx="1026">
                  <c:v>4893</c:v>
                </c:pt>
                <c:pt idx="1027">
                  <c:v>4900</c:v>
                </c:pt>
                <c:pt idx="1028">
                  <c:v>4912</c:v>
                </c:pt>
                <c:pt idx="1029">
                  <c:v>4924</c:v>
                </c:pt>
                <c:pt idx="1030">
                  <c:v>4934</c:v>
                </c:pt>
                <c:pt idx="1031">
                  <c:v>4934</c:v>
                </c:pt>
                <c:pt idx="1032">
                  <c:v>4941</c:v>
                </c:pt>
                <c:pt idx="1033">
                  <c:v>4946</c:v>
                </c:pt>
                <c:pt idx="1034">
                  <c:v>4945</c:v>
                </c:pt>
                <c:pt idx="1035">
                  <c:v>4944</c:v>
                </c:pt>
                <c:pt idx="1036">
                  <c:v>4941</c:v>
                </c:pt>
                <c:pt idx="1037">
                  <c:v>4947</c:v>
                </c:pt>
                <c:pt idx="1038">
                  <c:v>4946</c:v>
                </c:pt>
                <c:pt idx="1039">
                  <c:v>4953</c:v>
                </c:pt>
                <c:pt idx="1040">
                  <c:v>4993</c:v>
                </c:pt>
                <c:pt idx="1041">
                  <c:v>4999</c:v>
                </c:pt>
                <c:pt idx="1042">
                  <c:v>5004</c:v>
                </c:pt>
                <c:pt idx="1043">
                  <c:v>5014</c:v>
                </c:pt>
                <c:pt idx="1044">
                  <c:v>5023</c:v>
                </c:pt>
                <c:pt idx="1045">
                  <c:v>5028</c:v>
                </c:pt>
                <c:pt idx="1046">
                  <c:v>5042</c:v>
                </c:pt>
                <c:pt idx="1047">
                  <c:v>5053</c:v>
                </c:pt>
                <c:pt idx="1048">
                  <c:v>5062</c:v>
                </c:pt>
                <c:pt idx="1049">
                  <c:v>5068</c:v>
                </c:pt>
                <c:pt idx="1050">
                  <c:v>5077</c:v>
                </c:pt>
                <c:pt idx="1051">
                  <c:v>5086</c:v>
                </c:pt>
                <c:pt idx="1052">
                  <c:v>5092</c:v>
                </c:pt>
                <c:pt idx="1053">
                  <c:v>5096</c:v>
                </c:pt>
                <c:pt idx="1054">
                  <c:v>5097</c:v>
                </c:pt>
                <c:pt idx="1055">
                  <c:v>5113</c:v>
                </c:pt>
                <c:pt idx="1056">
                  <c:v>5114</c:v>
                </c:pt>
                <c:pt idx="1057">
                  <c:v>5127</c:v>
                </c:pt>
                <c:pt idx="1058">
                  <c:v>5132</c:v>
                </c:pt>
                <c:pt idx="1059">
                  <c:v>5140</c:v>
                </c:pt>
                <c:pt idx="1060">
                  <c:v>5147</c:v>
                </c:pt>
                <c:pt idx="1061">
                  <c:v>5154</c:v>
                </c:pt>
                <c:pt idx="1062">
                  <c:v>5167</c:v>
                </c:pt>
                <c:pt idx="1063">
                  <c:v>5176</c:v>
                </c:pt>
                <c:pt idx="1064">
                  <c:v>5203</c:v>
                </c:pt>
                <c:pt idx="1065">
                  <c:v>5218</c:v>
                </c:pt>
                <c:pt idx="1066">
                  <c:v>5227</c:v>
                </c:pt>
                <c:pt idx="1067">
                  <c:v>5233</c:v>
                </c:pt>
                <c:pt idx="1068">
                  <c:v>5241</c:v>
                </c:pt>
                <c:pt idx="1069">
                  <c:v>5251</c:v>
                </c:pt>
                <c:pt idx="1070">
                  <c:v>5257</c:v>
                </c:pt>
                <c:pt idx="1071">
                  <c:v>5266</c:v>
                </c:pt>
                <c:pt idx="1072">
                  <c:v>5276</c:v>
                </c:pt>
                <c:pt idx="1073">
                  <c:v>5289</c:v>
                </c:pt>
                <c:pt idx="1074">
                  <c:v>5307</c:v>
                </c:pt>
                <c:pt idx="1075">
                  <c:v>5314</c:v>
                </c:pt>
                <c:pt idx="1076">
                  <c:v>5323</c:v>
                </c:pt>
                <c:pt idx="1077">
                  <c:v>5333</c:v>
                </c:pt>
                <c:pt idx="1078">
                  <c:v>5337</c:v>
                </c:pt>
                <c:pt idx="1079">
                  <c:v>5352</c:v>
                </c:pt>
                <c:pt idx="1080">
                  <c:v>5359</c:v>
                </c:pt>
                <c:pt idx="1081">
                  <c:v>5360</c:v>
                </c:pt>
                <c:pt idx="1082">
                  <c:v>5370</c:v>
                </c:pt>
                <c:pt idx="1083">
                  <c:v>5381</c:v>
                </c:pt>
                <c:pt idx="1084">
                  <c:v>5391</c:v>
                </c:pt>
                <c:pt idx="1085">
                  <c:v>5394</c:v>
                </c:pt>
                <c:pt idx="1086">
                  <c:v>5402</c:v>
                </c:pt>
                <c:pt idx="1087">
                  <c:v>5415</c:v>
                </c:pt>
                <c:pt idx="1088">
                  <c:v>5424</c:v>
                </c:pt>
                <c:pt idx="1089">
                  <c:v>5427</c:v>
                </c:pt>
                <c:pt idx="1090">
                  <c:v>5435</c:v>
                </c:pt>
                <c:pt idx="1091">
                  <c:v>5445</c:v>
                </c:pt>
                <c:pt idx="1092">
                  <c:v>5448</c:v>
                </c:pt>
                <c:pt idx="1093">
                  <c:v>5469</c:v>
                </c:pt>
                <c:pt idx="1094">
                  <c:v>5493</c:v>
                </c:pt>
                <c:pt idx="1095">
                  <c:v>5498</c:v>
                </c:pt>
                <c:pt idx="1096">
                  <c:v>5501</c:v>
                </c:pt>
                <c:pt idx="1097">
                  <c:v>5519</c:v>
                </c:pt>
                <c:pt idx="1098">
                  <c:v>5529</c:v>
                </c:pt>
                <c:pt idx="1099">
                  <c:v>5541</c:v>
                </c:pt>
                <c:pt idx="1100">
                  <c:v>5552</c:v>
                </c:pt>
                <c:pt idx="1101">
                  <c:v>5556</c:v>
                </c:pt>
                <c:pt idx="1102">
                  <c:v>5560</c:v>
                </c:pt>
                <c:pt idx="1103">
                  <c:v>5556</c:v>
                </c:pt>
                <c:pt idx="1104">
                  <c:v>5572</c:v>
                </c:pt>
                <c:pt idx="1105">
                  <c:v>5584</c:v>
                </c:pt>
                <c:pt idx="1106">
                  <c:v>5599</c:v>
                </c:pt>
                <c:pt idx="1107">
                  <c:v>5625</c:v>
                </c:pt>
                <c:pt idx="1108">
                  <c:v>5631</c:v>
                </c:pt>
                <c:pt idx="1109">
                  <c:v>5641</c:v>
                </c:pt>
                <c:pt idx="1110">
                  <c:v>5647</c:v>
                </c:pt>
                <c:pt idx="1111">
                  <c:v>5650</c:v>
                </c:pt>
                <c:pt idx="1112">
                  <c:v>5658</c:v>
                </c:pt>
                <c:pt idx="1113">
                  <c:v>5684</c:v>
                </c:pt>
                <c:pt idx="1114">
                  <c:v>5701</c:v>
                </c:pt>
                <c:pt idx="1115">
                  <c:v>5713</c:v>
                </c:pt>
                <c:pt idx="1116">
                  <c:v>5726</c:v>
                </c:pt>
                <c:pt idx="1117">
                  <c:v>5738</c:v>
                </c:pt>
                <c:pt idx="1118">
                  <c:v>5744</c:v>
                </c:pt>
                <c:pt idx="1119">
                  <c:v>5748</c:v>
                </c:pt>
                <c:pt idx="1120">
                  <c:v>5756</c:v>
                </c:pt>
                <c:pt idx="1121">
                  <c:v>5765</c:v>
                </c:pt>
                <c:pt idx="1122">
                  <c:v>5777</c:v>
                </c:pt>
                <c:pt idx="1123">
                  <c:v>5776</c:v>
                </c:pt>
                <c:pt idx="1124">
                  <c:v>5782</c:v>
                </c:pt>
                <c:pt idx="1125">
                  <c:v>5792</c:v>
                </c:pt>
                <c:pt idx="1126">
                  <c:v>5800</c:v>
                </c:pt>
                <c:pt idx="1127">
                  <c:v>5810</c:v>
                </c:pt>
                <c:pt idx="1128">
                  <c:v>5817</c:v>
                </c:pt>
                <c:pt idx="1129">
                  <c:v>5826</c:v>
                </c:pt>
                <c:pt idx="1130">
                  <c:v>5832</c:v>
                </c:pt>
                <c:pt idx="1131">
                  <c:v>5842</c:v>
                </c:pt>
                <c:pt idx="1132">
                  <c:v>5850</c:v>
                </c:pt>
                <c:pt idx="1133">
                  <c:v>5859</c:v>
                </c:pt>
                <c:pt idx="1134">
                  <c:v>5864</c:v>
                </c:pt>
                <c:pt idx="1135">
                  <c:v>5866</c:v>
                </c:pt>
                <c:pt idx="1136">
                  <c:v>5867</c:v>
                </c:pt>
                <c:pt idx="1137">
                  <c:v>5877</c:v>
                </c:pt>
                <c:pt idx="1138">
                  <c:v>5880</c:v>
                </c:pt>
                <c:pt idx="1139">
                  <c:v>5887</c:v>
                </c:pt>
                <c:pt idx="1140">
                  <c:v>5899</c:v>
                </c:pt>
                <c:pt idx="1141">
                  <c:v>5911</c:v>
                </c:pt>
                <c:pt idx="1142">
                  <c:v>5915</c:v>
                </c:pt>
                <c:pt idx="1143">
                  <c:v>5922</c:v>
                </c:pt>
                <c:pt idx="1144">
                  <c:v>5927</c:v>
                </c:pt>
                <c:pt idx="1145">
                  <c:v>5943</c:v>
                </c:pt>
                <c:pt idx="1146">
                  <c:v>5947</c:v>
                </c:pt>
                <c:pt idx="1147">
                  <c:v>5955</c:v>
                </c:pt>
                <c:pt idx="1148">
                  <c:v>5967</c:v>
                </c:pt>
                <c:pt idx="1149">
                  <c:v>5984</c:v>
                </c:pt>
                <c:pt idx="1150">
                  <c:v>5988</c:v>
                </c:pt>
                <c:pt idx="1151">
                  <c:v>5994</c:v>
                </c:pt>
                <c:pt idx="1152">
                  <c:v>5995</c:v>
                </c:pt>
                <c:pt idx="1153">
                  <c:v>6017</c:v>
                </c:pt>
                <c:pt idx="1154">
                  <c:v>6026</c:v>
                </c:pt>
                <c:pt idx="1155">
                  <c:v>6034</c:v>
                </c:pt>
                <c:pt idx="1156">
                  <c:v>6045</c:v>
                </c:pt>
                <c:pt idx="1157">
                  <c:v>6056</c:v>
                </c:pt>
                <c:pt idx="1158">
                  <c:v>6065</c:v>
                </c:pt>
                <c:pt idx="1159">
                  <c:v>6073</c:v>
                </c:pt>
                <c:pt idx="1160">
                  <c:v>6093</c:v>
                </c:pt>
                <c:pt idx="1161">
                  <c:v>6104</c:v>
                </c:pt>
                <c:pt idx="1162">
                  <c:v>6122</c:v>
                </c:pt>
                <c:pt idx="1163">
                  <c:v>6135</c:v>
                </c:pt>
                <c:pt idx="1164">
                  <c:v>6149</c:v>
                </c:pt>
                <c:pt idx="1165">
                  <c:v>6156</c:v>
                </c:pt>
                <c:pt idx="1166">
                  <c:v>6163</c:v>
                </c:pt>
                <c:pt idx="1167">
                  <c:v>6182</c:v>
                </c:pt>
                <c:pt idx="1168">
                  <c:v>6189</c:v>
                </c:pt>
                <c:pt idx="1169">
                  <c:v>6201</c:v>
                </c:pt>
                <c:pt idx="1170">
                  <c:v>6214</c:v>
                </c:pt>
                <c:pt idx="1171">
                  <c:v>6223</c:v>
                </c:pt>
                <c:pt idx="1172">
                  <c:v>6232</c:v>
                </c:pt>
                <c:pt idx="1173">
                  <c:v>6248</c:v>
                </c:pt>
                <c:pt idx="1174">
                  <c:v>6262</c:v>
                </c:pt>
                <c:pt idx="1175">
                  <c:v>6285</c:v>
                </c:pt>
                <c:pt idx="1176">
                  <c:v>6347</c:v>
                </c:pt>
                <c:pt idx="1177">
                  <c:v>6377</c:v>
                </c:pt>
                <c:pt idx="1178">
                  <c:v>6405</c:v>
                </c:pt>
                <c:pt idx="1179">
                  <c:v>6416</c:v>
                </c:pt>
                <c:pt idx="1180">
                  <c:v>6416</c:v>
                </c:pt>
                <c:pt idx="1181">
                  <c:v>6424</c:v>
                </c:pt>
                <c:pt idx="1182">
                  <c:v>6432</c:v>
                </c:pt>
                <c:pt idx="1183">
                  <c:v>6435</c:v>
                </c:pt>
                <c:pt idx="1184">
                  <c:v>6436</c:v>
                </c:pt>
                <c:pt idx="1188">
                  <c:v>6459</c:v>
                </c:pt>
                <c:pt idx="1189">
                  <c:v>6460</c:v>
                </c:pt>
                <c:pt idx="1190">
                  <c:v>6469</c:v>
                </c:pt>
                <c:pt idx="1191">
                  <c:v>6475</c:v>
                </c:pt>
                <c:pt idx="1192">
                  <c:v>6476</c:v>
                </c:pt>
                <c:pt idx="1193">
                  <c:v>6484</c:v>
                </c:pt>
                <c:pt idx="1194">
                  <c:v>6482</c:v>
                </c:pt>
                <c:pt idx="1195">
                  <c:v>6502</c:v>
                </c:pt>
                <c:pt idx="1196">
                  <c:v>6510</c:v>
                </c:pt>
                <c:pt idx="1197">
                  <c:v>6521</c:v>
                </c:pt>
                <c:pt idx="1198">
                  <c:v>6531</c:v>
                </c:pt>
                <c:pt idx="1199">
                  <c:v>6544</c:v>
                </c:pt>
                <c:pt idx="1200">
                  <c:v>6551</c:v>
                </c:pt>
                <c:pt idx="1201">
                  <c:v>6558</c:v>
                </c:pt>
                <c:pt idx="1202">
                  <c:v>6569</c:v>
                </c:pt>
                <c:pt idx="1203">
                  <c:v>6592</c:v>
                </c:pt>
                <c:pt idx="1204">
                  <c:v>6598</c:v>
                </c:pt>
                <c:pt idx="1205">
                  <c:v>6604</c:v>
                </c:pt>
                <c:pt idx="1206">
                  <c:v>6619</c:v>
                </c:pt>
                <c:pt idx="1207">
                  <c:v>6631</c:v>
                </c:pt>
                <c:pt idx="1208">
                  <c:v>6643</c:v>
                </c:pt>
                <c:pt idx="1209">
                  <c:v>6663</c:v>
                </c:pt>
                <c:pt idx="1210">
                  <c:v>6659</c:v>
                </c:pt>
                <c:pt idx="1211">
                  <c:v>6671</c:v>
                </c:pt>
                <c:pt idx="1212">
                  <c:v>6679</c:v>
                </c:pt>
                <c:pt idx="1213">
                  <c:v>6684</c:v>
                </c:pt>
                <c:pt idx="1214">
                  <c:v>6692</c:v>
                </c:pt>
                <c:pt idx="1215">
                  <c:v>6703</c:v>
                </c:pt>
                <c:pt idx="1216">
                  <c:v>6709</c:v>
                </c:pt>
                <c:pt idx="1217">
                  <c:v>6716</c:v>
                </c:pt>
                <c:pt idx="1218">
                  <c:v>6725</c:v>
                </c:pt>
                <c:pt idx="1219">
                  <c:v>6745</c:v>
                </c:pt>
                <c:pt idx="1220">
                  <c:v>6753</c:v>
                </c:pt>
                <c:pt idx="1221">
                  <c:v>6758</c:v>
                </c:pt>
                <c:pt idx="1222">
                  <c:v>6764</c:v>
                </c:pt>
                <c:pt idx="1223">
                  <c:v>6770</c:v>
                </c:pt>
                <c:pt idx="1224">
                  <c:v>6775</c:v>
                </c:pt>
                <c:pt idx="1225">
                  <c:v>6803</c:v>
                </c:pt>
                <c:pt idx="1226">
                  <c:v>6811</c:v>
                </c:pt>
                <c:pt idx="1227">
                  <c:v>6822</c:v>
                </c:pt>
                <c:pt idx="1228">
                  <c:v>6837</c:v>
                </c:pt>
                <c:pt idx="1229">
                  <c:v>6846</c:v>
                </c:pt>
                <c:pt idx="1230">
                  <c:v>6851</c:v>
                </c:pt>
                <c:pt idx="1231">
                  <c:v>6864</c:v>
                </c:pt>
                <c:pt idx="1232">
                  <c:v>6872</c:v>
                </c:pt>
                <c:pt idx="1233">
                  <c:v>6876</c:v>
                </c:pt>
                <c:pt idx="1234">
                  <c:v>6883</c:v>
                </c:pt>
                <c:pt idx="1235">
                  <c:v>6890</c:v>
                </c:pt>
                <c:pt idx="1236">
                  <c:v>6905</c:v>
                </c:pt>
                <c:pt idx="1237">
                  <c:v>6908</c:v>
                </c:pt>
                <c:pt idx="1238">
                  <c:v>6921</c:v>
                </c:pt>
                <c:pt idx="1239">
                  <c:v>6943</c:v>
                </c:pt>
                <c:pt idx="1240">
                  <c:v>6954</c:v>
                </c:pt>
                <c:pt idx="1241">
                  <c:v>6959</c:v>
                </c:pt>
                <c:pt idx="1242">
                  <c:v>6960</c:v>
                </c:pt>
                <c:pt idx="1243">
                  <c:v>6961</c:v>
                </c:pt>
                <c:pt idx="1244">
                  <c:v>6966</c:v>
                </c:pt>
                <c:pt idx="1245">
                  <c:v>6978</c:v>
                </c:pt>
                <c:pt idx="1246">
                  <c:v>6981</c:v>
                </c:pt>
                <c:pt idx="1247">
                  <c:v>6990</c:v>
                </c:pt>
                <c:pt idx="1248">
                  <c:v>6988</c:v>
                </c:pt>
                <c:pt idx="1249">
                  <c:v>6995</c:v>
                </c:pt>
                <c:pt idx="1250">
                  <c:v>6997</c:v>
                </c:pt>
                <c:pt idx="1251">
                  <c:v>6999</c:v>
                </c:pt>
                <c:pt idx="1252">
                  <c:v>7010</c:v>
                </c:pt>
                <c:pt idx="1253">
                  <c:v>7018</c:v>
                </c:pt>
                <c:pt idx="1254">
                  <c:v>7025</c:v>
                </c:pt>
                <c:pt idx="1255">
                  <c:v>7040</c:v>
                </c:pt>
                <c:pt idx="1256">
                  <c:v>7050</c:v>
                </c:pt>
                <c:pt idx="1257">
                  <c:v>7063</c:v>
                </c:pt>
                <c:pt idx="1258">
                  <c:v>7066</c:v>
                </c:pt>
                <c:pt idx="1259">
                  <c:v>7078</c:v>
                </c:pt>
                <c:pt idx="1260">
                  <c:v>7092</c:v>
                </c:pt>
                <c:pt idx="1261">
                  <c:v>7097</c:v>
                </c:pt>
                <c:pt idx="1262">
                  <c:v>7111</c:v>
                </c:pt>
                <c:pt idx="1263">
                  <c:v>7119</c:v>
                </c:pt>
                <c:pt idx="1264">
                  <c:v>7126</c:v>
                </c:pt>
                <c:pt idx="1265">
                  <c:v>7151</c:v>
                </c:pt>
                <c:pt idx="1266">
                  <c:v>7158</c:v>
                </c:pt>
                <c:pt idx="1267">
                  <c:v>7166</c:v>
                </c:pt>
                <c:pt idx="1268">
                  <c:v>7176</c:v>
                </c:pt>
                <c:pt idx="1269">
                  <c:v>7178</c:v>
                </c:pt>
                <c:pt idx="1270">
                  <c:v>7187</c:v>
                </c:pt>
                <c:pt idx="1271">
                  <c:v>7221</c:v>
                </c:pt>
                <c:pt idx="1272">
                  <c:v>7231</c:v>
                </c:pt>
                <c:pt idx="1273">
                  <c:v>7240</c:v>
                </c:pt>
                <c:pt idx="1274">
                  <c:v>7254</c:v>
                </c:pt>
                <c:pt idx="1275">
                  <c:v>7258</c:v>
                </c:pt>
                <c:pt idx="1276">
                  <c:v>7274</c:v>
                </c:pt>
                <c:pt idx="1277">
                  <c:v>7274</c:v>
                </c:pt>
                <c:pt idx="1278">
                  <c:v>7283</c:v>
                </c:pt>
                <c:pt idx="1279">
                  <c:v>7291</c:v>
                </c:pt>
                <c:pt idx="1280">
                  <c:v>7300</c:v>
                </c:pt>
                <c:pt idx="1281">
                  <c:v>7312</c:v>
                </c:pt>
                <c:pt idx="1282">
                  <c:v>7318</c:v>
                </c:pt>
                <c:pt idx="1283">
                  <c:v>7324</c:v>
                </c:pt>
                <c:pt idx="1284">
                  <c:v>7328</c:v>
                </c:pt>
                <c:pt idx="1285">
                  <c:v>7340</c:v>
                </c:pt>
                <c:pt idx="1286">
                  <c:v>7351</c:v>
                </c:pt>
                <c:pt idx="1287">
                  <c:v>7367</c:v>
                </c:pt>
                <c:pt idx="1288">
                  <c:v>7381</c:v>
                </c:pt>
                <c:pt idx="1289">
                  <c:v>7393</c:v>
                </c:pt>
                <c:pt idx="1290">
                  <c:v>7406</c:v>
                </c:pt>
                <c:pt idx="1291">
                  <c:v>7410</c:v>
                </c:pt>
                <c:pt idx="1292">
                  <c:v>7416</c:v>
                </c:pt>
                <c:pt idx="1293">
                  <c:v>7432</c:v>
                </c:pt>
                <c:pt idx="1294">
                  <c:v>7449</c:v>
                </c:pt>
                <c:pt idx="1295">
                  <c:v>7454</c:v>
                </c:pt>
                <c:pt idx="1296">
                  <c:v>7460</c:v>
                </c:pt>
                <c:pt idx="1297">
                  <c:v>7464</c:v>
                </c:pt>
                <c:pt idx="1298">
                  <c:v>7478</c:v>
                </c:pt>
                <c:pt idx="1299">
                  <c:v>7486</c:v>
                </c:pt>
                <c:pt idx="1300">
                  <c:v>7494</c:v>
                </c:pt>
                <c:pt idx="1301">
                  <c:v>7508</c:v>
                </c:pt>
                <c:pt idx="1302">
                  <c:v>7521</c:v>
                </c:pt>
                <c:pt idx="1303">
                  <c:v>7524</c:v>
                </c:pt>
                <c:pt idx="1304">
                  <c:v>7535</c:v>
                </c:pt>
                <c:pt idx="1305">
                  <c:v>7544</c:v>
                </c:pt>
                <c:pt idx="1306">
                  <c:v>7554</c:v>
                </c:pt>
                <c:pt idx="1307">
                  <c:v>7558</c:v>
                </c:pt>
                <c:pt idx="1308">
                  <c:v>7562</c:v>
                </c:pt>
                <c:pt idx="1309">
                  <c:v>7578</c:v>
                </c:pt>
                <c:pt idx="1310">
                  <c:v>7610</c:v>
                </c:pt>
                <c:pt idx="1311">
                  <c:v>7659</c:v>
                </c:pt>
                <c:pt idx="1312">
                  <c:v>7703</c:v>
                </c:pt>
                <c:pt idx="1313">
                  <c:v>7755</c:v>
                </c:pt>
                <c:pt idx="1314">
                  <c:v>7809</c:v>
                </c:pt>
                <c:pt idx="1315">
                  <c:v>7840</c:v>
                </c:pt>
                <c:pt idx="1316">
                  <c:v>7873</c:v>
                </c:pt>
                <c:pt idx="1317">
                  <c:v>7903</c:v>
                </c:pt>
                <c:pt idx="1318">
                  <c:v>7925</c:v>
                </c:pt>
                <c:pt idx="1319">
                  <c:v>7947</c:v>
                </c:pt>
                <c:pt idx="1320">
                  <c:v>7980</c:v>
                </c:pt>
                <c:pt idx="1321">
                  <c:v>8010</c:v>
                </c:pt>
                <c:pt idx="1322">
                  <c:v>8018</c:v>
                </c:pt>
                <c:pt idx="1323">
                  <c:v>8033</c:v>
                </c:pt>
                <c:pt idx="1324">
                  <c:v>8065</c:v>
                </c:pt>
                <c:pt idx="1325">
                  <c:v>8085</c:v>
                </c:pt>
                <c:pt idx="1326">
                  <c:v>8104</c:v>
                </c:pt>
                <c:pt idx="1327">
                  <c:v>8124</c:v>
                </c:pt>
                <c:pt idx="1328">
                  <c:v>8137</c:v>
                </c:pt>
                <c:pt idx="1329">
                  <c:v>8145</c:v>
                </c:pt>
                <c:pt idx="1330">
                  <c:v>8158</c:v>
                </c:pt>
                <c:pt idx="1331">
                  <c:v>8188</c:v>
                </c:pt>
                <c:pt idx="1332">
                  <c:v>8206</c:v>
                </c:pt>
                <c:pt idx="1333">
                  <c:v>8228</c:v>
                </c:pt>
                <c:pt idx="1334">
                  <c:v>8233</c:v>
                </c:pt>
                <c:pt idx="1335">
                  <c:v>8235</c:v>
                </c:pt>
                <c:pt idx="1336">
                  <c:v>8247</c:v>
                </c:pt>
                <c:pt idx="1337">
                  <c:v>8258</c:v>
                </c:pt>
                <c:pt idx="1338">
                  <c:v>8273</c:v>
                </c:pt>
                <c:pt idx="1339">
                  <c:v>8287</c:v>
                </c:pt>
                <c:pt idx="1340">
                  <c:v>8304</c:v>
                </c:pt>
                <c:pt idx="1341">
                  <c:v>8318</c:v>
                </c:pt>
                <c:pt idx="1342">
                  <c:v>8327</c:v>
                </c:pt>
                <c:pt idx="1343">
                  <c:v>8339</c:v>
                </c:pt>
                <c:pt idx="1344">
                  <c:v>8361</c:v>
                </c:pt>
                <c:pt idx="1345">
                  <c:v>8371</c:v>
                </c:pt>
                <c:pt idx="1346">
                  <c:v>8387</c:v>
                </c:pt>
                <c:pt idx="1347">
                  <c:v>8412</c:v>
                </c:pt>
                <c:pt idx="1348">
                  <c:v>8421</c:v>
                </c:pt>
                <c:pt idx="1349">
                  <c:v>8438</c:v>
                </c:pt>
                <c:pt idx="1350">
                  <c:v>8447</c:v>
                </c:pt>
                <c:pt idx="1351">
                  <c:v>8454</c:v>
                </c:pt>
                <c:pt idx="1352">
                  <c:v>8467</c:v>
                </c:pt>
                <c:pt idx="1353">
                  <c:v>8483</c:v>
                </c:pt>
                <c:pt idx="1354">
                  <c:v>8498</c:v>
                </c:pt>
                <c:pt idx="1355">
                  <c:v>8505</c:v>
                </c:pt>
                <c:pt idx="1356">
                  <c:v>8521</c:v>
                </c:pt>
                <c:pt idx="1357">
                  <c:v>8526</c:v>
                </c:pt>
                <c:pt idx="1358">
                  <c:v>8540</c:v>
                </c:pt>
                <c:pt idx="1359">
                  <c:v>8554</c:v>
                </c:pt>
                <c:pt idx="1360">
                  <c:v>8572</c:v>
                </c:pt>
                <c:pt idx="1361">
                  <c:v>8597</c:v>
                </c:pt>
                <c:pt idx="1362">
                  <c:v>8616</c:v>
                </c:pt>
                <c:pt idx="1363">
                  <c:v>8626</c:v>
                </c:pt>
                <c:pt idx="1364">
                  <c:v>8639</c:v>
                </c:pt>
                <c:pt idx="1365">
                  <c:v>8655</c:v>
                </c:pt>
                <c:pt idx="1366">
                  <c:v>8678</c:v>
                </c:pt>
                <c:pt idx="1367">
                  <c:v>8686</c:v>
                </c:pt>
                <c:pt idx="1368">
                  <c:v>8722</c:v>
                </c:pt>
                <c:pt idx="1369">
                  <c:v>8734</c:v>
                </c:pt>
                <c:pt idx="1370">
                  <c:v>8752</c:v>
                </c:pt>
                <c:pt idx="1371">
                  <c:v>8772</c:v>
                </c:pt>
                <c:pt idx="1372">
                  <c:v>8783</c:v>
                </c:pt>
                <c:pt idx="1373">
                  <c:v>8790</c:v>
                </c:pt>
                <c:pt idx="1374">
                  <c:v>8810</c:v>
                </c:pt>
                <c:pt idx="1375">
                  <c:v>8833</c:v>
                </c:pt>
                <c:pt idx="1376">
                  <c:v>8851</c:v>
                </c:pt>
                <c:pt idx="1377">
                  <c:v>8867</c:v>
                </c:pt>
                <c:pt idx="1378">
                  <c:v>8897</c:v>
                </c:pt>
                <c:pt idx="1379">
                  <c:v>8932</c:v>
                </c:pt>
                <c:pt idx="1380">
                  <c:v>8955</c:v>
                </c:pt>
                <c:pt idx="1381">
                  <c:v>8983</c:v>
                </c:pt>
                <c:pt idx="1382">
                  <c:v>9019</c:v>
                </c:pt>
                <c:pt idx="1383">
                  <c:v>9050</c:v>
                </c:pt>
                <c:pt idx="1384">
                  <c:v>9064</c:v>
                </c:pt>
                <c:pt idx="1385">
                  <c:v>9086</c:v>
                </c:pt>
                <c:pt idx="1386">
                  <c:v>9119</c:v>
                </c:pt>
                <c:pt idx="1387">
                  <c:v>9143</c:v>
                </c:pt>
                <c:pt idx="1388">
                  <c:v>9164</c:v>
                </c:pt>
                <c:pt idx="1389">
                  <c:v>9182</c:v>
                </c:pt>
                <c:pt idx="1390">
                  <c:v>9199</c:v>
                </c:pt>
                <c:pt idx="1391">
                  <c:v>9227</c:v>
                </c:pt>
                <c:pt idx="1392">
                  <c:v>9262</c:v>
                </c:pt>
                <c:pt idx="1393">
                  <c:v>9284</c:v>
                </c:pt>
                <c:pt idx="1394">
                  <c:v>9293</c:v>
                </c:pt>
                <c:pt idx="1395">
                  <c:v>9322</c:v>
                </c:pt>
                <c:pt idx="1396">
                  <c:v>9348</c:v>
                </c:pt>
                <c:pt idx="1397">
                  <c:v>9390</c:v>
                </c:pt>
                <c:pt idx="1398">
                  <c:v>9406</c:v>
                </c:pt>
                <c:pt idx="1399">
                  <c:v>9435</c:v>
                </c:pt>
                <c:pt idx="1400">
                  <c:v>9473</c:v>
                </c:pt>
                <c:pt idx="1401">
                  <c:v>9495</c:v>
                </c:pt>
                <c:pt idx="1402">
                  <c:v>9514</c:v>
                </c:pt>
                <c:pt idx="1403">
                  <c:v>9541</c:v>
                </c:pt>
                <c:pt idx="1404">
                  <c:v>9573</c:v>
                </c:pt>
                <c:pt idx="1405">
                  <c:v>9598</c:v>
                </c:pt>
                <c:pt idx="1406">
                  <c:v>9622</c:v>
                </c:pt>
                <c:pt idx="1407">
                  <c:v>9636</c:v>
                </c:pt>
                <c:pt idx="1408">
                  <c:v>9660</c:v>
                </c:pt>
                <c:pt idx="1409">
                  <c:v>9679</c:v>
                </c:pt>
                <c:pt idx="1410">
                  <c:v>9720</c:v>
                </c:pt>
                <c:pt idx="1411">
                  <c:v>9736</c:v>
                </c:pt>
                <c:pt idx="1412">
                  <c:v>9767</c:v>
                </c:pt>
                <c:pt idx="1413">
                  <c:v>9799</c:v>
                </c:pt>
                <c:pt idx="1414">
                  <c:v>9817</c:v>
                </c:pt>
                <c:pt idx="1415">
                  <c:v>9834</c:v>
                </c:pt>
                <c:pt idx="1416">
                  <c:v>9851</c:v>
                </c:pt>
                <c:pt idx="1417">
                  <c:v>9872</c:v>
                </c:pt>
                <c:pt idx="1418">
                  <c:v>9907</c:v>
                </c:pt>
                <c:pt idx="1419">
                  <c:v>9934</c:v>
                </c:pt>
                <c:pt idx="1420">
                  <c:v>9965</c:v>
                </c:pt>
                <c:pt idx="1421">
                  <c:v>9995</c:v>
                </c:pt>
                <c:pt idx="1422">
                  <c:v>10028</c:v>
                </c:pt>
                <c:pt idx="1423">
                  <c:v>10069</c:v>
                </c:pt>
                <c:pt idx="1424">
                  <c:v>10086</c:v>
                </c:pt>
                <c:pt idx="1425">
                  <c:v>10096</c:v>
                </c:pt>
                <c:pt idx="1426">
                  <c:v>10117</c:v>
                </c:pt>
                <c:pt idx="1427">
                  <c:v>10153</c:v>
                </c:pt>
                <c:pt idx="1428">
                  <c:v>10177</c:v>
                </c:pt>
                <c:pt idx="1429">
                  <c:v>10210</c:v>
                </c:pt>
                <c:pt idx="1430">
                  <c:v>10223</c:v>
                </c:pt>
                <c:pt idx="1431">
                  <c:v>10241</c:v>
                </c:pt>
                <c:pt idx="1432">
                  <c:v>10261</c:v>
                </c:pt>
                <c:pt idx="1433">
                  <c:v>10259</c:v>
                </c:pt>
                <c:pt idx="1434">
                  <c:v>10289</c:v>
                </c:pt>
                <c:pt idx="1435">
                  <c:v>10307</c:v>
                </c:pt>
                <c:pt idx="1436">
                  <c:v>10325</c:v>
                </c:pt>
                <c:pt idx="1437">
                  <c:v>10349</c:v>
                </c:pt>
                <c:pt idx="1438">
                  <c:v>10371</c:v>
                </c:pt>
                <c:pt idx="1439">
                  <c:v>10401</c:v>
                </c:pt>
                <c:pt idx="1440">
                  <c:v>10427</c:v>
                </c:pt>
                <c:pt idx="1441">
                  <c:v>10454</c:v>
                </c:pt>
                <c:pt idx="1442">
                  <c:v>10469</c:v>
                </c:pt>
                <c:pt idx="1443">
                  <c:v>10487</c:v>
                </c:pt>
                <c:pt idx="1444">
                  <c:v>10506</c:v>
                </c:pt>
                <c:pt idx="1445">
                  <c:v>10533</c:v>
                </c:pt>
                <c:pt idx="1446">
                  <c:v>10538</c:v>
                </c:pt>
                <c:pt idx="1447">
                  <c:v>10557</c:v>
                </c:pt>
                <c:pt idx="1448">
                  <c:v>10565</c:v>
                </c:pt>
                <c:pt idx="1449">
                  <c:v>10583</c:v>
                </c:pt>
                <c:pt idx="1450">
                  <c:v>10615</c:v>
                </c:pt>
                <c:pt idx="1451">
                  <c:v>10647</c:v>
                </c:pt>
                <c:pt idx="1452">
                  <c:v>10668</c:v>
                </c:pt>
                <c:pt idx="1453">
                  <c:v>10684</c:v>
                </c:pt>
                <c:pt idx="1454">
                  <c:v>10721</c:v>
                </c:pt>
                <c:pt idx="1455">
                  <c:v>10740</c:v>
                </c:pt>
                <c:pt idx="1456">
                  <c:v>10778</c:v>
                </c:pt>
                <c:pt idx="1457">
                  <c:v>10800</c:v>
                </c:pt>
                <c:pt idx="1458">
                  <c:v>10816</c:v>
                </c:pt>
                <c:pt idx="1459">
                  <c:v>10833</c:v>
                </c:pt>
                <c:pt idx="1460">
                  <c:v>10872</c:v>
                </c:pt>
                <c:pt idx="1461">
                  <c:v>10893</c:v>
                </c:pt>
                <c:pt idx="1462">
                  <c:v>10914</c:v>
                </c:pt>
                <c:pt idx="1463">
                  <c:v>10935</c:v>
                </c:pt>
                <c:pt idx="1464">
                  <c:v>10975</c:v>
                </c:pt>
                <c:pt idx="1465">
                  <c:v>10998</c:v>
                </c:pt>
                <c:pt idx="1466">
                  <c:v>11013</c:v>
                </c:pt>
                <c:pt idx="1467">
                  <c:v>11038</c:v>
                </c:pt>
                <c:pt idx="1468">
                  <c:v>11053</c:v>
                </c:pt>
                <c:pt idx="1469">
                  <c:v>11076</c:v>
                </c:pt>
                <c:pt idx="1470">
                  <c:v>11112</c:v>
                </c:pt>
                <c:pt idx="1471">
                  <c:v>11142</c:v>
                </c:pt>
                <c:pt idx="1472">
                  <c:v>11161</c:v>
                </c:pt>
                <c:pt idx="1473">
                  <c:v>11184</c:v>
                </c:pt>
                <c:pt idx="1474">
                  <c:v>11203</c:v>
                </c:pt>
                <c:pt idx="1475">
                  <c:v>11228</c:v>
                </c:pt>
                <c:pt idx="1476">
                  <c:v>11250</c:v>
                </c:pt>
                <c:pt idx="1477">
                  <c:v>11261</c:v>
                </c:pt>
                <c:pt idx="1478">
                  <c:v>11278</c:v>
                </c:pt>
                <c:pt idx="1479">
                  <c:v>11294</c:v>
                </c:pt>
                <c:pt idx="1480">
                  <c:v>11321</c:v>
                </c:pt>
                <c:pt idx="1481">
                  <c:v>11354</c:v>
                </c:pt>
                <c:pt idx="1482">
                  <c:v>11374</c:v>
                </c:pt>
                <c:pt idx="1483">
                  <c:v>11394</c:v>
                </c:pt>
                <c:pt idx="1484">
                  <c:v>11409</c:v>
                </c:pt>
                <c:pt idx="1485">
                  <c:v>11434</c:v>
                </c:pt>
                <c:pt idx="1486">
                  <c:v>11446</c:v>
                </c:pt>
                <c:pt idx="1487">
                  <c:v>11468</c:v>
                </c:pt>
                <c:pt idx="1488">
                  <c:v>11480</c:v>
                </c:pt>
                <c:pt idx="1489">
                  <c:v>11487</c:v>
                </c:pt>
                <c:pt idx="1490">
                  <c:v>11518</c:v>
                </c:pt>
                <c:pt idx="1491">
                  <c:v>11536</c:v>
                </c:pt>
                <c:pt idx="1492">
                  <c:v>11555</c:v>
                </c:pt>
                <c:pt idx="1493">
                  <c:v>11569</c:v>
                </c:pt>
                <c:pt idx="1494">
                  <c:v>11595</c:v>
                </c:pt>
                <c:pt idx="1495">
                  <c:v>11618</c:v>
                </c:pt>
                <c:pt idx="1496">
                  <c:v>11632</c:v>
                </c:pt>
                <c:pt idx="1497">
                  <c:v>11652</c:v>
                </c:pt>
                <c:pt idx="1498">
                  <c:v>11664</c:v>
                </c:pt>
                <c:pt idx="1499">
                  <c:v>11683</c:v>
                </c:pt>
                <c:pt idx="1500">
                  <c:v>11703</c:v>
                </c:pt>
                <c:pt idx="1501">
                  <c:v>11723</c:v>
                </c:pt>
                <c:pt idx="1502">
                  <c:v>11740</c:v>
                </c:pt>
                <c:pt idx="1503">
                  <c:v>11759</c:v>
                </c:pt>
                <c:pt idx="1504">
                  <c:v>11553</c:v>
                </c:pt>
                <c:pt idx="1505">
                  <c:v>11809</c:v>
                </c:pt>
                <c:pt idx="1506">
                  <c:v>11838</c:v>
                </c:pt>
                <c:pt idx="1507">
                  <c:v>11846</c:v>
                </c:pt>
                <c:pt idx="1508">
                  <c:v>11869</c:v>
                </c:pt>
                <c:pt idx="1509">
                  <c:v>11888</c:v>
                </c:pt>
                <c:pt idx="1510">
                  <c:v>11901</c:v>
                </c:pt>
                <c:pt idx="1511">
                  <c:v>11928</c:v>
                </c:pt>
                <c:pt idx="1512">
                  <c:v>11946</c:v>
                </c:pt>
                <c:pt idx="1513">
                  <c:v>11964</c:v>
                </c:pt>
                <c:pt idx="1514">
                  <c:v>11987</c:v>
                </c:pt>
                <c:pt idx="1515">
                  <c:v>12006</c:v>
                </c:pt>
                <c:pt idx="1516">
                  <c:v>12014</c:v>
                </c:pt>
                <c:pt idx="1517">
                  <c:v>12039</c:v>
                </c:pt>
                <c:pt idx="1518">
                  <c:v>12062</c:v>
                </c:pt>
                <c:pt idx="1519">
                  <c:v>12079</c:v>
                </c:pt>
                <c:pt idx="1520">
                  <c:v>12085</c:v>
                </c:pt>
                <c:pt idx="1521">
                  <c:v>12096</c:v>
                </c:pt>
                <c:pt idx="1522">
                  <c:v>12119</c:v>
                </c:pt>
                <c:pt idx="1523">
                  <c:v>12131</c:v>
                </c:pt>
                <c:pt idx="1524">
                  <c:v>12157</c:v>
                </c:pt>
                <c:pt idx="1525">
                  <c:v>12175</c:v>
                </c:pt>
                <c:pt idx="1526">
                  <c:v>12240</c:v>
                </c:pt>
                <c:pt idx="1527">
                  <c:v>12395</c:v>
                </c:pt>
                <c:pt idx="1528">
                  <c:v>12463</c:v>
                </c:pt>
                <c:pt idx="1529">
                  <c:v>12510</c:v>
                </c:pt>
                <c:pt idx="1530">
                  <c:v>12539</c:v>
                </c:pt>
                <c:pt idx="1531">
                  <c:v>12586</c:v>
                </c:pt>
                <c:pt idx="1532">
                  <c:v>12609</c:v>
                </c:pt>
                <c:pt idx="1533">
                  <c:v>12625</c:v>
                </c:pt>
                <c:pt idx="1534">
                  <c:v>12641</c:v>
                </c:pt>
                <c:pt idx="1535">
                  <c:v>12664</c:v>
                </c:pt>
                <c:pt idx="1536">
                  <c:v>12698</c:v>
                </c:pt>
                <c:pt idx="1537">
                  <c:v>12723</c:v>
                </c:pt>
                <c:pt idx="1538">
                  <c:v>12722</c:v>
                </c:pt>
                <c:pt idx="1539">
                  <c:v>12750</c:v>
                </c:pt>
                <c:pt idx="1540">
                  <c:v>12751</c:v>
                </c:pt>
                <c:pt idx="1541">
                  <c:v>12763</c:v>
                </c:pt>
                <c:pt idx="1542">
                  <c:v>12773</c:v>
                </c:pt>
                <c:pt idx="1543">
                  <c:v>12779</c:v>
                </c:pt>
                <c:pt idx="1544">
                  <c:v>12809</c:v>
                </c:pt>
                <c:pt idx="1545">
                  <c:v>12850</c:v>
                </c:pt>
                <c:pt idx="1546">
                  <c:v>12877</c:v>
                </c:pt>
                <c:pt idx="1547">
                  <c:v>12912</c:v>
                </c:pt>
                <c:pt idx="1548">
                  <c:v>12971</c:v>
                </c:pt>
                <c:pt idx="1549">
                  <c:v>12999</c:v>
                </c:pt>
                <c:pt idx="1550">
                  <c:v>13021</c:v>
                </c:pt>
                <c:pt idx="1551">
                  <c:v>13048</c:v>
                </c:pt>
                <c:pt idx="1552">
                  <c:v>13057</c:v>
                </c:pt>
                <c:pt idx="1553">
                  <c:v>13064</c:v>
                </c:pt>
                <c:pt idx="1554">
                  <c:v>13079</c:v>
                </c:pt>
                <c:pt idx="1555">
                  <c:v>13167</c:v>
                </c:pt>
                <c:pt idx="1556">
                  <c:v>13180</c:v>
                </c:pt>
                <c:pt idx="1557">
                  <c:v>13196</c:v>
                </c:pt>
                <c:pt idx="1558">
                  <c:v>13211</c:v>
                </c:pt>
                <c:pt idx="1559">
                  <c:v>13222</c:v>
                </c:pt>
                <c:pt idx="1560">
                  <c:v>13238</c:v>
                </c:pt>
                <c:pt idx="1561">
                  <c:v>13252</c:v>
                </c:pt>
                <c:pt idx="1562">
                  <c:v>13254</c:v>
                </c:pt>
                <c:pt idx="1563">
                  <c:v>13268</c:v>
                </c:pt>
                <c:pt idx="1564">
                  <c:v>13279</c:v>
                </c:pt>
                <c:pt idx="1565">
                  <c:v>13284</c:v>
                </c:pt>
                <c:pt idx="1566">
                  <c:v>13300</c:v>
                </c:pt>
                <c:pt idx="1567">
                  <c:v>13325</c:v>
                </c:pt>
                <c:pt idx="1568">
                  <c:v>13350</c:v>
                </c:pt>
                <c:pt idx="1569">
                  <c:v>13364</c:v>
                </c:pt>
                <c:pt idx="1570">
                  <c:v>13378</c:v>
                </c:pt>
                <c:pt idx="1571">
                  <c:v>13389</c:v>
                </c:pt>
                <c:pt idx="1572">
                  <c:v>13408</c:v>
                </c:pt>
                <c:pt idx="1573">
                  <c:v>13415</c:v>
                </c:pt>
                <c:pt idx="1574">
                  <c:v>13426</c:v>
                </c:pt>
                <c:pt idx="1575">
                  <c:v>13443</c:v>
                </c:pt>
                <c:pt idx="1576">
                  <c:v>13470</c:v>
                </c:pt>
                <c:pt idx="1577">
                  <c:v>13514</c:v>
                </c:pt>
                <c:pt idx="1578">
                  <c:v>13537</c:v>
                </c:pt>
                <c:pt idx="1579">
                  <c:v>13624</c:v>
                </c:pt>
                <c:pt idx="1580">
                  <c:v>13661</c:v>
                </c:pt>
                <c:pt idx="1581">
                  <c:v>13696</c:v>
                </c:pt>
                <c:pt idx="1582">
                  <c:v>13718</c:v>
                </c:pt>
                <c:pt idx="1583">
                  <c:v>13746</c:v>
                </c:pt>
                <c:pt idx="1584">
                  <c:v>13760</c:v>
                </c:pt>
                <c:pt idx="1585">
                  <c:v>13786</c:v>
                </c:pt>
                <c:pt idx="1586">
                  <c:v>13835</c:v>
                </c:pt>
                <c:pt idx="1587">
                  <c:v>13869</c:v>
                </c:pt>
                <c:pt idx="1588">
                  <c:v>13901</c:v>
                </c:pt>
                <c:pt idx="1589">
                  <c:v>13913</c:v>
                </c:pt>
                <c:pt idx="1590">
                  <c:v>13953</c:v>
                </c:pt>
                <c:pt idx="1591">
                  <c:v>14024</c:v>
                </c:pt>
                <c:pt idx="1592">
                  <c:v>14063</c:v>
                </c:pt>
                <c:pt idx="1593">
                  <c:v>14069</c:v>
                </c:pt>
                <c:pt idx="1594">
                  <c:v>14091</c:v>
                </c:pt>
                <c:pt idx="1595">
                  <c:v>14107</c:v>
                </c:pt>
                <c:pt idx="1596">
                  <c:v>14115</c:v>
                </c:pt>
                <c:pt idx="1597">
                  <c:v>14134</c:v>
                </c:pt>
                <c:pt idx="1598">
                  <c:v>14167</c:v>
                </c:pt>
                <c:pt idx="1599">
                  <c:v>14198</c:v>
                </c:pt>
                <c:pt idx="1600">
                  <c:v>14209</c:v>
                </c:pt>
                <c:pt idx="1601">
                  <c:v>14228</c:v>
                </c:pt>
                <c:pt idx="1602">
                  <c:v>14256</c:v>
                </c:pt>
                <c:pt idx="1603">
                  <c:v>14259</c:v>
                </c:pt>
                <c:pt idx="1604">
                  <c:v>14281</c:v>
                </c:pt>
                <c:pt idx="1605">
                  <c:v>14292</c:v>
                </c:pt>
                <c:pt idx="1606">
                  <c:v>14310</c:v>
                </c:pt>
                <c:pt idx="1607">
                  <c:v>14333</c:v>
                </c:pt>
                <c:pt idx="1608">
                  <c:v>14358</c:v>
                </c:pt>
                <c:pt idx="1609">
                  <c:v>14364</c:v>
                </c:pt>
                <c:pt idx="1610">
                  <c:v>14384</c:v>
                </c:pt>
                <c:pt idx="1611">
                  <c:v>14401</c:v>
                </c:pt>
                <c:pt idx="1612">
                  <c:v>14411</c:v>
                </c:pt>
                <c:pt idx="1613">
                  <c:v>14427</c:v>
                </c:pt>
                <c:pt idx="1614">
                  <c:v>14437</c:v>
                </c:pt>
                <c:pt idx="1615">
                  <c:v>14450</c:v>
                </c:pt>
                <c:pt idx="1616">
                  <c:v>14460</c:v>
                </c:pt>
                <c:pt idx="1617">
                  <c:v>14496</c:v>
                </c:pt>
                <c:pt idx="1618">
                  <c:v>14548</c:v>
                </c:pt>
                <c:pt idx="1619">
                  <c:v>14567</c:v>
                </c:pt>
                <c:pt idx="1620">
                  <c:v>14576</c:v>
                </c:pt>
                <c:pt idx="1621">
                  <c:v>14590</c:v>
                </c:pt>
                <c:pt idx="1622">
                  <c:v>14605</c:v>
                </c:pt>
                <c:pt idx="1623">
                  <c:v>14626</c:v>
                </c:pt>
                <c:pt idx="1624">
                  <c:v>14633</c:v>
                </c:pt>
                <c:pt idx="1625">
                  <c:v>14660</c:v>
                </c:pt>
                <c:pt idx="1626">
                  <c:v>14672</c:v>
                </c:pt>
                <c:pt idx="1627">
                  <c:v>14682</c:v>
                </c:pt>
                <c:pt idx="1628">
                  <c:v>14699</c:v>
                </c:pt>
                <c:pt idx="1629">
                  <c:v>14717</c:v>
                </c:pt>
                <c:pt idx="1630">
                  <c:v>14728</c:v>
                </c:pt>
                <c:pt idx="1631">
                  <c:v>14753</c:v>
                </c:pt>
                <c:pt idx="1632">
                  <c:v>14764</c:v>
                </c:pt>
                <c:pt idx="1633">
                  <c:v>14768</c:v>
                </c:pt>
                <c:pt idx="1634">
                  <c:v>14793</c:v>
                </c:pt>
                <c:pt idx="1635">
                  <c:v>14808</c:v>
                </c:pt>
                <c:pt idx="1636">
                  <c:v>14819</c:v>
                </c:pt>
                <c:pt idx="1637">
                  <c:v>14832</c:v>
                </c:pt>
                <c:pt idx="1638">
                  <c:v>14847</c:v>
                </c:pt>
                <c:pt idx="1639">
                  <c:v>14865</c:v>
                </c:pt>
                <c:pt idx="1640">
                  <c:v>14889</c:v>
                </c:pt>
                <c:pt idx="1641">
                  <c:v>14913</c:v>
                </c:pt>
                <c:pt idx="1642">
                  <c:v>14917</c:v>
                </c:pt>
                <c:pt idx="1643">
                  <c:v>14927</c:v>
                </c:pt>
                <c:pt idx="1644">
                  <c:v>14947</c:v>
                </c:pt>
                <c:pt idx="1645">
                  <c:v>14958</c:v>
                </c:pt>
                <c:pt idx="1646">
                  <c:v>14970</c:v>
                </c:pt>
                <c:pt idx="1647">
                  <c:v>14990</c:v>
                </c:pt>
                <c:pt idx="1648">
                  <c:v>15007</c:v>
                </c:pt>
                <c:pt idx="1649">
                  <c:v>15019</c:v>
                </c:pt>
                <c:pt idx="1650">
                  <c:v>15040</c:v>
                </c:pt>
                <c:pt idx="1651">
                  <c:v>15039</c:v>
                </c:pt>
                <c:pt idx="1652">
                  <c:v>15049</c:v>
                </c:pt>
                <c:pt idx="1653">
                  <c:v>15096</c:v>
                </c:pt>
                <c:pt idx="1654">
                  <c:v>15116</c:v>
                </c:pt>
                <c:pt idx="1655">
                  <c:v>15131</c:v>
                </c:pt>
                <c:pt idx="1656">
                  <c:v>15138</c:v>
                </c:pt>
                <c:pt idx="1657">
                  <c:v>15157</c:v>
                </c:pt>
                <c:pt idx="1658">
                  <c:v>15169</c:v>
                </c:pt>
                <c:pt idx="1659">
                  <c:v>15186</c:v>
                </c:pt>
                <c:pt idx="1660">
                  <c:v>15203</c:v>
                </c:pt>
                <c:pt idx="1661">
                  <c:v>15213</c:v>
                </c:pt>
                <c:pt idx="1662">
                  <c:v>15231</c:v>
                </c:pt>
                <c:pt idx="1663">
                  <c:v>15246</c:v>
                </c:pt>
                <c:pt idx="1664">
                  <c:v>15254</c:v>
                </c:pt>
                <c:pt idx="1665">
                  <c:v>15265</c:v>
                </c:pt>
                <c:pt idx="1666">
                  <c:v>15282</c:v>
                </c:pt>
                <c:pt idx="1667">
                  <c:v>15304</c:v>
                </c:pt>
                <c:pt idx="1668">
                  <c:v>15319</c:v>
                </c:pt>
                <c:pt idx="1669">
                  <c:v>15324</c:v>
                </c:pt>
                <c:pt idx="1670">
                  <c:v>15337</c:v>
                </c:pt>
                <c:pt idx="1671">
                  <c:v>15344</c:v>
                </c:pt>
                <c:pt idx="1672">
                  <c:v>15363</c:v>
                </c:pt>
                <c:pt idx="1673">
                  <c:v>15375</c:v>
                </c:pt>
                <c:pt idx="1674">
                  <c:v>15388</c:v>
                </c:pt>
                <c:pt idx="1675">
                  <c:v>15404</c:v>
                </c:pt>
                <c:pt idx="1676">
                  <c:v>15425</c:v>
                </c:pt>
                <c:pt idx="1677">
                  <c:v>15443</c:v>
                </c:pt>
                <c:pt idx="1678">
                  <c:v>15467</c:v>
                </c:pt>
                <c:pt idx="1679">
                  <c:v>15491</c:v>
                </c:pt>
                <c:pt idx="1680">
                  <c:v>15518</c:v>
                </c:pt>
                <c:pt idx="1681">
                  <c:v>15543</c:v>
                </c:pt>
                <c:pt idx="1682">
                  <c:v>15556</c:v>
                </c:pt>
                <c:pt idx="1683">
                  <c:v>15564</c:v>
                </c:pt>
                <c:pt idx="1684">
                  <c:v>15580</c:v>
                </c:pt>
                <c:pt idx="1685">
                  <c:v>15593</c:v>
                </c:pt>
                <c:pt idx="1686">
                  <c:v>15610</c:v>
                </c:pt>
                <c:pt idx="1687">
                  <c:v>15628</c:v>
                </c:pt>
                <c:pt idx="1688">
                  <c:v>15649</c:v>
                </c:pt>
                <c:pt idx="1689">
                  <c:v>15683</c:v>
                </c:pt>
                <c:pt idx="1690">
                  <c:v>15722</c:v>
                </c:pt>
                <c:pt idx="1691">
                  <c:v>15751</c:v>
                </c:pt>
                <c:pt idx="1692">
                  <c:v>15768</c:v>
                </c:pt>
                <c:pt idx="1693">
                  <c:v>15781</c:v>
                </c:pt>
                <c:pt idx="1694">
                  <c:v>15812</c:v>
                </c:pt>
                <c:pt idx="1695">
                  <c:v>15834</c:v>
                </c:pt>
                <c:pt idx="1696">
                  <c:v>15845</c:v>
                </c:pt>
                <c:pt idx="1697">
                  <c:v>15867</c:v>
                </c:pt>
                <c:pt idx="1698">
                  <c:v>15882</c:v>
                </c:pt>
                <c:pt idx="1699">
                  <c:v>15905</c:v>
                </c:pt>
                <c:pt idx="1700">
                  <c:v>15925</c:v>
                </c:pt>
                <c:pt idx="1701">
                  <c:v>15950</c:v>
                </c:pt>
                <c:pt idx="1702">
                  <c:v>15963</c:v>
                </c:pt>
                <c:pt idx="1703">
                  <c:v>15980</c:v>
                </c:pt>
                <c:pt idx="1704">
                  <c:v>15992</c:v>
                </c:pt>
                <c:pt idx="1705">
                  <c:v>16022</c:v>
                </c:pt>
                <c:pt idx="1706">
                  <c:v>16039</c:v>
                </c:pt>
                <c:pt idx="1707">
                  <c:v>16070</c:v>
                </c:pt>
                <c:pt idx="1708">
                  <c:v>16102</c:v>
                </c:pt>
                <c:pt idx="1709">
                  <c:v>16110</c:v>
                </c:pt>
                <c:pt idx="1710">
                  <c:v>16118</c:v>
                </c:pt>
                <c:pt idx="1711">
                  <c:v>16150</c:v>
                </c:pt>
                <c:pt idx="1712">
                  <c:v>16170</c:v>
                </c:pt>
                <c:pt idx="1713">
                  <c:v>16175</c:v>
                </c:pt>
                <c:pt idx="1714">
                  <c:v>16191</c:v>
                </c:pt>
                <c:pt idx="1715">
                  <c:v>16207</c:v>
                </c:pt>
                <c:pt idx="1716">
                  <c:v>16226</c:v>
                </c:pt>
                <c:pt idx="1717">
                  <c:v>16245</c:v>
                </c:pt>
                <c:pt idx="1718">
                  <c:v>16270</c:v>
                </c:pt>
                <c:pt idx="1719">
                  <c:v>16284</c:v>
                </c:pt>
                <c:pt idx="1720">
                  <c:v>16316</c:v>
                </c:pt>
                <c:pt idx="1721">
                  <c:v>16327</c:v>
                </c:pt>
                <c:pt idx="1722">
                  <c:v>16347</c:v>
                </c:pt>
                <c:pt idx="1723">
                  <c:v>16371</c:v>
                </c:pt>
                <c:pt idx="1724">
                  <c:v>16400</c:v>
                </c:pt>
                <c:pt idx="1725">
                  <c:v>16417</c:v>
                </c:pt>
                <c:pt idx="1726">
                  <c:v>16437</c:v>
                </c:pt>
                <c:pt idx="1727">
                  <c:v>16458</c:v>
                </c:pt>
                <c:pt idx="1728">
                  <c:v>16567</c:v>
                </c:pt>
                <c:pt idx="1729">
                  <c:v>16587</c:v>
                </c:pt>
                <c:pt idx="1730">
                  <c:v>16610</c:v>
                </c:pt>
                <c:pt idx="1731">
                  <c:v>16623</c:v>
                </c:pt>
                <c:pt idx="1732">
                  <c:v>16645</c:v>
                </c:pt>
                <c:pt idx="1733">
                  <c:v>16655</c:v>
                </c:pt>
                <c:pt idx="1734">
                  <c:v>16675</c:v>
                </c:pt>
                <c:pt idx="1735">
                  <c:v>16690</c:v>
                </c:pt>
                <c:pt idx="1736">
                  <c:v>16710</c:v>
                </c:pt>
                <c:pt idx="1737">
                  <c:v>16722</c:v>
                </c:pt>
                <c:pt idx="1738">
                  <c:v>16739</c:v>
                </c:pt>
                <c:pt idx="1739">
                  <c:v>16765</c:v>
                </c:pt>
                <c:pt idx="1740">
                  <c:v>16773</c:v>
                </c:pt>
                <c:pt idx="1741">
                  <c:v>16790</c:v>
                </c:pt>
                <c:pt idx="1742">
                  <c:v>16799</c:v>
                </c:pt>
                <c:pt idx="1743">
                  <c:v>16799</c:v>
                </c:pt>
                <c:pt idx="1744">
                  <c:v>16798</c:v>
                </c:pt>
                <c:pt idx="1745">
                  <c:v>16808</c:v>
                </c:pt>
                <c:pt idx="1746">
                  <c:v>16838</c:v>
                </c:pt>
                <c:pt idx="1747">
                  <c:v>16860</c:v>
                </c:pt>
                <c:pt idx="1748">
                  <c:v>16862</c:v>
                </c:pt>
                <c:pt idx="1749">
                  <c:v>16892</c:v>
                </c:pt>
                <c:pt idx="1750">
                  <c:v>16904</c:v>
                </c:pt>
                <c:pt idx="1751">
                  <c:v>16925</c:v>
                </c:pt>
                <c:pt idx="1752">
                  <c:v>16930</c:v>
                </c:pt>
                <c:pt idx="1753">
                  <c:v>16945</c:v>
                </c:pt>
                <c:pt idx="1754">
                  <c:v>16968</c:v>
                </c:pt>
                <c:pt idx="1755">
                  <c:v>16979</c:v>
                </c:pt>
                <c:pt idx="1756">
                  <c:v>16989</c:v>
                </c:pt>
                <c:pt idx="1757">
                  <c:v>17005</c:v>
                </c:pt>
                <c:pt idx="1758">
                  <c:v>17025</c:v>
                </c:pt>
                <c:pt idx="1759">
                  <c:v>17039</c:v>
                </c:pt>
                <c:pt idx="1760">
                  <c:v>17046</c:v>
                </c:pt>
                <c:pt idx="1761">
                  <c:v>17068</c:v>
                </c:pt>
                <c:pt idx="1762">
                  <c:v>17092</c:v>
                </c:pt>
                <c:pt idx="1763">
                  <c:v>17101</c:v>
                </c:pt>
                <c:pt idx="1764">
                  <c:v>17111</c:v>
                </c:pt>
                <c:pt idx="1765">
                  <c:v>17129</c:v>
                </c:pt>
                <c:pt idx="1766">
                  <c:v>17146</c:v>
                </c:pt>
                <c:pt idx="1767">
                  <c:v>17167</c:v>
                </c:pt>
                <c:pt idx="1768">
                  <c:v>17194</c:v>
                </c:pt>
                <c:pt idx="1769">
                  <c:v>17228</c:v>
                </c:pt>
                <c:pt idx="1770">
                  <c:v>17252</c:v>
                </c:pt>
                <c:pt idx="1771">
                  <c:v>17269</c:v>
                </c:pt>
                <c:pt idx="1772">
                  <c:v>17301</c:v>
                </c:pt>
                <c:pt idx="1773">
                  <c:v>17329</c:v>
                </c:pt>
                <c:pt idx="1774">
                  <c:v>17350</c:v>
                </c:pt>
                <c:pt idx="1775">
                  <c:v>17369</c:v>
                </c:pt>
                <c:pt idx="1776">
                  <c:v>17374</c:v>
                </c:pt>
                <c:pt idx="1777">
                  <c:v>17385</c:v>
                </c:pt>
                <c:pt idx="1778">
                  <c:v>17404</c:v>
                </c:pt>
                <c:pt idx="1779">
                  <c:v>17422</c:v>
                </c:pt>
                <c:pt idx="1780">
                  <c:v>17435</c:v>
                </c:pt>
                <c:pt idx="1781">
                  <c:v>17446</c:v>
                </c:pt>
                <c:pt idx="1782">
                  <c:v>17475</c:v>
                </c:pt>
                <c:pt idx="1783">
                  <c:v>17487</c:v>
                </c:pt>
                <c:pt idx="1784">
                  <c:v>17501</c:v>
                </c:pt>
                <c:pt idx="1785">
                  <c:v>17530</c:v>
                </c:pt>
                <c:pt idx="1786">
                  <c:v>17545</c:v>
                </c:pt>
                <c:pt idx="1787">
                  <c:v>17566</c:v>
                </c:pt>
                <c:pt idx="1788">
                  <c:v>17602</c:v>
                </c:pt>
                <c:pt idx="1789">
                  <c:v>17613</c:v>
                </c:pt>
                <c:pt idx="1790">
                  <c:v>17630</c:v>
                </c:pt>
                <c:pt idx="1791">
                  <c:v>17651</c:v>
                </c:pt>
                <c:pt idx="1792">
                  <c:v>17662</c:v>
                </c:pt>
                <c:pt idx="1793">
                  <c:v>17688</c:v>
                </c:pt>
                <c:pt idx="1794">
                  <c:v>17698</c:v>
                </c:pt>
                <c:pt idx="1795">
                  <c:v>17709</c:v>
                </c:pt>
                <c:pt idx="1796">
                  <c:v>17719</c:v>
                </c:pt>
                <c:pt idx="1797">
                  <c:v>17756</c:v>
                </c:pt>
                <c:pt idx="1798">
                  <c:v>17767</c:v>
                </c:pt>
                <c:pt idx="1799">
                  <c:v>17770</c:v>
                </c:pt>
                <c:pt idx="1800">
                  <c:v>17788</c:v>
                </c:pt>
                <c:pt idx="1801">
                  <c:v>17811</c:v>
                </c:pt>
                <c:pt idx="1802">
                  <c:v>17826</c:v>
                </c:pt>
                <c:pt idx="1803">
                  <c:v>17836</c:v>
                </c:pt>
                <c:pt idx="1804">
                  <c:v>17860</c:v>
                </c:pt>
                <c:pt idx="1805">
                  <c:v>17875</c:v>
                </c:pt>
                <c:pt idx="1806">
                  <c:v>17898</c:v>
                </c:pt>
                <c:pt idx="1807">
                  <c:v>17913</c:v>
                </c:pt>
                <c:pt idx="1808">
                  <c:v>17923</c:v>
                </c:pt>
                <c:pt idx="1809">
                  <c:v>17948</c:v>
                </c:pt>
                <c:pt idx="1810">
                  <c:v>17956</c:v>
                </c:pt>
                <c:pt idx="1811">
                  <c:v>17970</c:v>
                </c:pt>
                <c:pt idx="1812">
                  <c:v>17988</c:v>
                </c:pt>
                <c:pt idx="1813">
                  <c:v>18000</c:v>
                </c:pt>
                <c:pt idx="1814">
                  <c:v>18020</c:v>
                </c:pt>
                <c:pt idx="1815">
                  <c:v>18035</c:v>
                </c:pt>
                <c:pt idx="1816">
                  <c:v>18049</c:v>
                </c:pt>
                <c:pt idx="1817">
                  <c:v>18069</c:v>
                </c:pt>
                <c:pt idx="1818">
                  <c:v>18089</c:v>
                </c:pt>
                <c:pt idx="1819">
                  <c:v>18100</c:v>
                </c:pt>
                <c:pt idx="1820">
                  <c:v>18118</c:v>
                </c:pt>
                <c:pt idx="1821">
                  <c:v>18130</c:v>
                </c:pt>
                <c:pt idx="1822">
                  <c:v>18144</c:v>
                </c:pt>
                <c:pt idx="1823">
                  <c:v>18162</c:v>
                </c:pt>
                <c:pt idx="1824">
                  <c:v>18198</c:v>
                </c:pt>
                <c:pt idx="1825">
                  <c:v>18196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94-4965-8E0E-B0390DBFB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052864"/>
        <c:axId val="290381904"/>
      </c:lineChart>
      <c:dateAx>
        <c:axId val="177052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81904"/>
        <c:crosses val="autoZero"/>
        <c:auto val="1"/>
        <c:lblOffset val="100"/>
        <c:baseTimeUnit val="days"/>
      </c:dateAx>
      <c:valAx>
        <c:axId val="29038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5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61152-E46B-4D30-9FE1-5D186C7B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deutschepost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2B9930-3426-4EC6-9670-32E2526A2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5911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D1576-ECB4-49E3-8D46-19D4E941C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01/01/2015 - 12/31/2019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DA7DB-A1DD-43E3-B2CA-F4F2FB654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117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deutschepost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deutschepost</dc:title>
  <dc:creator>Frederik Peiniger</dc:creator>
  <cp:lastModifiedBy>Frederik Peiniger</cp:lastModifiedBy>
  <cp:revision>1</cp:revision>
  <dcterms:created xsi:type="dcterms:W3CDTF">2020-01-17T15:30:10Z</dcterms:created>
  <dcterms:modified xsi:type="dcterms:W3CDTF">2020-01-17T15:30:15Z</dcterms:modified>
</cp:coreProperties>
</file>