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 Paket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Sheet1!$A$2:$A$3229</c:f>
              <c:numCache>
                <c:formatCode>m/d/yyyy</c:formatCode>
                <c:ptCount val="3228"/>
                <c:pt idx="0">
                  <c:v>40603</c:v>
                </c:pt>
                <c:pt idx="1">
                  <c:v>40604</c:v>
                </c:pt>
                <c:pt idx="2">
                  <c:v>40605</c:v>
                </c:pt>
                <c:pt idx="3">
                  <c:v>40606</c:v>
                </c:pt>
                <c:pt idx="4">
                  <c:v>40607</c:v>
                </c:pt>
                <c:pt idx="5">
                  <c:v>40608</c:v>
                </c:pt>
                <c:pt idx="6">
                  <c:v>40609</c:v>
                </c:pt>
                <c:pt idx="7">
                  <c:v>40610</c:v>
                </c:pt>
                <c:pt idx="8">
                  <c:v>40611</c:v>
                </c:pt>
                <c:pt idx="9">
                  <c:v>40612</c:v>
                </c:pt>
                <c:pt idx="10">
                  <c:v>40613</c:v>
                </c:pt>
                <c:pt idx="11">
                  <c:v>40614</c:v>
                </c:pt>
                <c:pt idx="12">
                  <c:v>40615</c:v>
                </c:pt>
                <c:pt idx="13">
                  <c:v>40616</c:v>
                </c:pt>
                <c:pt idx="14">
                  <c:v>40617</c:v>
                </c:pt>
                <c:pt idx="15">
                  <c:v>40618</c:v>
                </c:pt>
                <c:pt idx="16">
                  <c:v>40619</c:v>
                </c:pt>
                <c:pt idx="17">
                  <c:v>40620</c:v>
                </c:pt>
                <c:pt idx="18">
                  <c:v>40621</c:v>
                </c:pt>
                <c:pt idx="19">
                  <c:v>40622</c:v>
                </c:pt>
                <c:pt idx="20">
                  <c:v>40623</c:v>
                </c:pt>
                <c:pt idx="21">
                  <c:v>40624</c:v>
                </c:pt>
                <c:pt idx="22">
                  <c:v>40625</c:v>
                </c:pt>
                <c:pt idx="23">
                  <c:v>40626</c:v>
                </c:pt>
                <c:pt idx="24">
                  <c:v>40627</c:v>
                </c:pt>
                <c:pt idx="25">
                  <c:v>40628</c:v>
                </c:pt>
                <c:pt idx="26">
                  <c:v>40629</c:v>
                </c:pt>
                <c:pt idx="27">
                  <c:v>40630</c:v>
                </c:pt>
                <c:pt idx="28">
                  <c:v>40631</c:v>
                </c:pt>
                <c:pt idx="29">
                  <c:v>40632</c:v>
                </c:pt>
                <c:pt idx="30">
                  <c:v>40633</c:v>
                </c:pt>
                <c:pt idx="31">
                  <c:v>40634</c:v>
                </c:pt>
                <c:pt idx="32">
                  <c:v>40635</c:v>
                </c:pt>
                <c:pt idx="33">
                  <c:v>40636</c:v>
                </c:pt>
                <c:pt idx="34">
                  <c:v>40637</c:v>
                </c:pt>
                <c:pt idx="35">
                  <c:v>40638</c:v>
                </c:pt>
                <c:pt idx="36">
                  <c:v>40639</c:v>
                </c:pt>
                <c:pt idx="37">
                  <c:v>40640</c:v>
                </c:pt>
                <c:pt idx="38">
                  <c:v>40641</c:v>
                </c:pt>
                <c:pt idx="39">
                  <c:v>40642</c:v>
                </c:pt>
                <c:pt idx="40">
                  <c:v>40643</c:v>
                </c:pt>
                <c:pt idx="41">
                  <c:v>40644</c:v>
                </c:pt>
                <c:pt idx="42">
                  <c:v>40645</c:v>
                </c:pt>
                <c:pt idx="43">
                  <c:v>40646</c:v>
                </c:pt>
                <c:pt idx="44">
                  <c:v>40647</c:v>
                </c:pt>
                <c:pt idx="45">
                  <c:v>40648</c:v>
                </c:pt>
                <c:pt idx="46">
                  <c:v>40649</c:v>
                </c:pt>
                <c:pt idx="47">
                  <c:v>40650</c:v>
                </c:pt>
                <c:pt idx="48">
                  <c:v>40651</c:v>
                </c:pt>
                <c:pt idx="49">
                  <c:v>40652</c:v>
                </c:pt>
                <c:pt idx="50">
                  <c:v>40653</c:v>
                </c:pt>
                <c:pt idx="51">
                  <c:v>40654</c:v>
                </c:pt>
                <c:pt idx="52">
                  <c:v>40655</c:v>
                </c:pt>
                <c:pt idx="53">
                  <c:v>40656</c:v>
                </c:pt>
                <c:pt idx="54">
                  <c:v>40657</c:v>
                </c:pt>
                <c:pt idx="55">
                  <c:v>40658</c:v>
                </c:pt>
                <c:pt idx="56">
                  <c:v>40659</c:v>
                </c:pt>
                <c:pt idx="57">
                  <c:v>40660</c:v>
                </c:pt>
                <c:pt idx="58">
                  <c:v>40661</c:v>
                </c:pt>
                <c:pt idx="59">
                  <c:v>40662</c:v>
                </c:pt>
                <c:pt idx="60">
                  <c:v>40663</c:v>
                </c:pt>
                <c:pt idx="61">
                  <c:v>40664</c:v>
                </c:pt>
                <c:pt idx="62">
                  <c:v>40665</c:v>
                </c:pt>
                <c:pt idx="63">
                  <c:v>40666</c:v>
                </c:pt>
                <c:pt idx="64">
                  <c:v>40667</c:v>
                </c:pt>
                <c:pt idx="65">
                  <c:v>40668</c:v>
                </c:pt>
                <c:pt idx="66">
                  <c:v>40669</c:v>
                </c:pt>
                <c:pt idx="67">
                  <c:v>40670</c:v>
                </c:pt>
                <c:pt idx="68">
                  <c:v>40671</c:v>
                </c:pt>
                <c:pt idx="69">
                  <c:v>40672</c:v>
                </c:pt>
                <c:pt idx="70">
                  <c:v>40673</c:v>
                </c:pt>
                <c:pt idx="71">
                  <c:v>40674</c:v>
                </c:pt>
                <c:pt idx="72">
                  <c:v>40675</c:v>
                </c:pt>
                <c:pt idx="73">
                  <c:v>40676</c:v>
                </c:pt>
                <c:pt idx="74">
                  <c:v>40677</c:v>
                </c:pt>
                <c:pt idx="75">
                  <c:v>40678</c:v>
                </c:pt>
                <c:pt idx="76">
                  <c:v>40679</c:v>
                </c:pt>
                <c:pt idx="77">
                  <c:v>40680</c:v>
                </c:pt>
                <c:pt idx="78">
                  <c:v>40681</c:v>
                </c:pt>
                <c:pt idx="79">
                  <c:v>40682</c:v>
                </c:pt>
                <c:pt idx="80">
                  <c:v>40683</c:v>
                </c:pt>
                <c:pt idx="81">
                  <c:v>40684</c:v>
                </c:pt>
                <c:pt idx="82">
                  <c:v>40685</c:v>
                </c:pt>
                <c:pt idx="83">
                  <c:v>40686</c:v>
                </c:pt>
                <c:pt idx="84">
                  <c:v>40687</c:v>
                </c:pt>
                <c:pt idx="85">
                  <c:v>40688</c:v>
                </c:pt>
                <c:pt idx="86">
                  <c:v>40689</c:v>
                </c:pt>
                <c:pt idx="87">
                  <c:v>40690</c:v>
                </c:pt>
                <c:pt idx="88">
                  <c:v>40691</c:v>
                </c:pt>
                <c:pt idx="89">
                  <c:v>40692</c:v>
                </c:pt>
                <c:pt idx="90">
                  <c:v>40693</c:v>
                </c:pt>
                <c:pt idx="91">
                  <c:v>40694</c:v>
                </c:pt>
                <c:pt idx="92">
                  <c:v>40695</c:v>
                </c:pt>
                <c:pt idx="93">
                  <c:v>40696</c:v>
                </c:pt>
                <c:pt idx="94">
                  <c:v>40697</c:v>
                </c:pt>
                <c:pt idx="95">
                  <c:v>40698</c:v>
                </c:pt>
                <c:pt idx="96">
                  <c:v>40699</c:v>
                </c:pt>
                <c:pt idx="97">
                  <c:v>40700</c:v>
                </c:pt>
                <c:pt idx="98">
                  <c:v>40701</c:v>
                </c:pt>
                <c:pt idx="99">
                  <c:v>40702</c:v>
                </c:pt>
                <c:pt idx="100">
                  <c:v>40703</c:v>
                </c:pt>
                <c:pt idx="101">
                  <c:v>40704</c:v>
                </c:pt>
                <c:pt idx="102">
                  <c:v>40705</c:v>
                </c:pt>
                <c:pt idx="103">
                  <c:v>40706</c:v>
                </c:pt>
                <c:pt idx="104">
                  <c:v>40707</c:v>
                </c:pt>
                <c:pt idx="105">
                  <c:v>40708</c:v>
                </c:pt>
                <c:pt idx="106">
                  <c:v>40709</c:v>
                </c:pt>
                <c:pt idx="107">
                  <c:v>40710</c:v>
                </c:pt>
                <c:pt idx="108">
                  <c:v>40711</c:v>
                </c:pt>
                <c:pt idx="109">
                  <c:v>40712</c:v>
                </c:pt>
                <c:pt idx="110">
                  <c:v>40713</c:v>
                </c:pt>
                <c:pt idx="111">
                  <c:v>40714</c:v>
                </c:pt>
                <c:pt idx="112">
                  <c:v>40715</c:v>
                </c:pt>
                <c:pt idx="113">
                  <c:v>40716</c:v>
                </c:pt>
                <c:pt idx="114">
                  <c:v>40717</c:v>
                </c:pt>
                <c:pt idx="115">
                  <c:v>40718</c:v>
                </c:pt>
                <c:pt idx="116">
                  <c:v>40719</c:v>
                </c:pt>
                <c:pt idx="117">
                  <c:v>40720</c:v>
                </c:pt>
                <c:pt idx="118">
                  <c:v>40721</c:v>
                </c:pt>
                <c:pt idx="119">
                  <c:v>40722</c:v>
                </c:pt>
                <c:pt idx="120">
                  <c:v>40723</c:v>
                </c:pt>
                <c:pt idx="121">
                  <c:v>40724</c:v>
                </c:pt>
                <c:pt idx="122">
                  <c:v>40725</c:v>
                </c:pt>
                <c:pt idx="123">
                  <c:v>40726</c:v>
                </c:pt>
                <c:pt idx="124">
                  <c:v>40727</c:v>
                </c:pt>
                <c:pt idx="125">
                  <c:v>40728</c:v>
                </c:pt>
                <c:pt idx="126">
                  <c:v>40729</c:v>
                </c:pt>
                <c:pt idx="127">
                  <c:v>40730</c:v>
                </c:pt>
                <c:pt idx="128">
                  <c:v>40731</c:v>
                </c:pt>
                <c:pt idx="129">
                  <c:v>40732</c:v>
                </c:pt>
                <c:pt idx="130">
                  <c:v>40733</c:v>
                </c:pt>
                <c:pt idx="131">
                  <c:v>40734</c:v>
                </c:pt>
                <c:pt idx="132">
                  <c:v>40735</c:v>
                </c:pt>
                <c:pt idx="133">
                  <c:v>40736</c:v>
                </c:pt>
                <c:pt idx="134">
                  <c:v>40737</c:v>
                </c:pt>
                <c:pt idx="135">
                  <c:v>40738</c:v>
                </c:pt>
                <c:pt idx="136">
                  <c:v>40739</c:v>
                </c:pt>
                <c:pt idx="137">
                  <c:v>40740</c:v>
                </c:pt>
                <c:pt idx="138">
                  <c:v>40741</c:v>
                </c:pt>
                <c:pt idx="139">
                  <c:v>40742</c:v>
                </c:pt>
                <c:pt idx="140">
                  <c:v>40743</c:v>
                </c:pt>
                <c:pt idx="141">
                  <c:v>40744</c:v>
                </c:pt>
                <c:pt idx="142">
                  <c:v>40745</c:v>
                </c:pt>
                <c:pt idx="143">
                  <c:v>40746</c:v>
                </c:pt>
                <c:pt idx="144">
                  <c:v>40747</c:v>
                </c:pt>
                <c:pt idx="145">
                  <c:v>40748</c:v>
                </c:pt>
                <c:pt idx="146">
                  <c:v>40749</c:v>
                </c:pt>
                <c:pt idx="147">
                  <c:v>40750</c:v>
                </c:pt>
                <c:pt idx="148">
                  <c:v>40751</c:v>
                </c:pt>
                <c:pt idx="149">
                  <c:v>40752</c:v>
                </c:pt>
                <c:pt idx="150">
                  <c:v>40753</c:v>
                </c:pt>
                <c:pt idx="151">
                  <c:v>40754</c:v>
                </c:pt>
                <c:pt idx="152">
                  <c:v>40755</c:v>
                </c:pt>
                <c:pt idx="153">
                  <c:v>40756</c:v>
                </c:pt>
                <c:pt idx="154">
                  <c:v>40757</c:v>
                </c:pt>
                <c:pt idx="155">
                  <c:v>40758</c:v>
                </c:pt>
                <c:pt idx="156">
                  <c:v>40759</c:v>
                </c:pt>
                <c:pt idx="157">
                  <c:v>40760</c:v>
                </c:pt>
                <c:pt idx="158">
                  <c:v>40761</c:v>
                </c:pt>
                <c:pt idx="159">
                  <c:v>40762</c:v>
                </c:pt>
                <c:pt idx="160">
                  <c:v>40763</c:v>
                </c:pt>
                <c:pt idx="161">
                  <c:v>40764</c:v>
                </c:pt>
                <c:pt idx="162">
                  <c:v>40765</c:v>
                </c:pt>
                <c:pt idx="163">
                  <c:v>40766</c:v>
                </c:pt>
                <c:pt idx="164">
                  <c:v>40767</c:v>
                </c:pt>
                <c:pt idx="165">
                  <c:v>40768</c:v>
                </c:pt>
                <c:pt idx="166">
                  <c:v>40769</c:v>
                </c:pt>
                <c:pt idx="167">
                  <c:v>40770</c:v>
                </c:pt>
                <c:pt idx="168">
                  <c:v>40771</c:v>
                </c:pt>
                <c:pt idx="169">
                  <c:v>40772</c:v>
                </c:pt>
                <c:pt idx="170">
                  <c:v>40773</c:v>
                </c:pt>
                <c:pt idx="171">
                  <c:v>40774</c:v>
                </c:pt>
                <c:pt idx="172">
                  <c:v>40775</c:v>
                </c:pt>
                <c:pt idx="173">
                  <c:v>40776</c:v>
                </c:pt>
                <c:pt idx="174">
                  <c:v>40777</c:v>
                </c:pt>
                <c:pt idx="175">
                  <c:v>40778</c:v>
                </c:pt>
                <c:pt idx="176">
                  <c:v>40779</c:v>
                </c:pt>
                <c:pt idx="177">
                  <c:v>40780</c:v>
                </c:pt>
                <c:pt idx="178">
                  <c:v>40781</c:v>
                </c:pt>
                <c:pt idx="179">
                  <c:v>40782</c:v>
                </c:pt>
                <c:pt idx="180">
                  <c:v>40783</c:v>
                </c:pt>
                <c:pt idx="181">
                  <c:v>40784</c:v>
                </c:pt>
                <c:pt idx="182">
                  <c:v>40785</c:v>
                </c:pt>
                <c:pt idx="183">
                  <c:v>40786</c:v>
                </c:pt>
                <c:pt idx="184">
                  <c:v>40787</c:v>
                </c:pt>
                <c:pt idx="185">
                  <c:v>40788</c:v>
                </c:pt>
                <c:pt idx="186">
                  <c:v>40789</c:v>
                </c:pt>
                <c:pt idx="187">
                  <c:v>40790</c:v>
                </c:pt>
                <c:pt idx="188">
                  <c:v>40791</c:v>
                </c:pt>
                <c:pt idx="189">
                  <c:v>40792</c:v>
                </c:pt>
                <c:pt idx="190">
                  <c:v>40793</c:v>
                </c:pt>
                <c:pt idx="191">
                  <c:v>40794</c:v>
                </c:pt>
                <c:pt idx="192">
                  <c:v>40795</c:v>
                </c:pt>
                <c:pt idx="193">
                  <c:v>40796</c:v>
                </c:pt>
                <c:pt idx="194">
                  <c:v>40797</c:v>
                </c:pt>
                <c:pt idx="195">
                  <c:v>40798</c:v>
                </c:pt>
                <c:pt idx="196">
                  <c:v>40799</c:v>
                </c:pt>
                <c:pt idx="197">
                  <c:v>40800</c:v>
                </c:pt>
                <c:pt idx="198">
                  <c:v>40801</c:v>
                </c:pt>
                <c:pt idx="199">
                  <c:v>40802</c:v>
                </c:pt>
                <c:pt idx="200">
                  <c:v>40803</c:v>
                </c:pt>
                <c:pt idx="201">
                  <c:v>40804</c:v>
                </c:pt>
                <c:pt idx="202">
                  <c:v>40805</c:v>
                </c:pt>
                <c:pt idx="203">
                  <c:v>40806</c:v>
                </c:pt>
                <c:pt idx="204">
                  <c:v>40807</c:v>
                </c:pt>
                <c:pt idx="205">
                  <c:v>40808</c:v>
                </c:pt>
                <c:pt idx="206">
                  <c:v>40809</c:v>
                </c:pt>
                <c:pt idx="207">
                  <c:v>40810</c:v>
                </c:pt>
                <c:pt idx="208">
                  <c:v>40811</c:v>
                </c:pt>
                <c:pt idx="209">
                  <c:v>40812</c:v>
                </c:pt>
                <c:pt idx="210">
                  <c:v>40813</c:v>
                </c:pt>
                <c:pt idx="211">
                  <c:v>40814</c:v>
                </c:pt>
                <c:pt idx="212">
                  <c:v>40815</c:v>
                </c:pt>
                <c:pt idx="213">
                  <c:v>40816</c:v>
                </c:pt>
                <c:pt idx="214">
                  <c:v>40817</c:v>
                </c:pt>
                <c:pt idx="215">
                  <c:v>40818</c:v>
                </c:pt>
                <c:pt idx="216">
                  <c:v>40819</c:v>
                </c:pt>
                <c:pt idx="217">
                  <c:v>40820</c:v>
                </c:pt>
                <c:pt idx="218">
                  <c:v>40821</c:v>
                </c:pt>
                <c:pt idx="219">
                  <c:v>40822</c:v>
                </c:pt>
                <c:pt idx="220">
                  <c:v>40823</c:v>
                </c:pt>
                <c:pt idx="221">
                  <c:v>40824</c:v>
                </c:pt>
                <c:pt idx="222">
                  <c:v>40825</c:v>
                </c:pt>
                <c:pt idx="223">
                  <c:v>40826</c:v>
                </c:pt>
                <c:pt idx="224">
                  <c:v>40827</c:v>
                </c:pt>
                <c:pt idx="225">
                  <c:v>40828</c:v>
                </c:pt>
                <c:pt idx="226">
                  <c:v>40829</c:v>
                </c:pt>
                <c:pt idx="227">
                  <c:v>40830</c:v>
                </c:pt>
                <c:pt idx="228">
                  <c:v>40831</c:v>
                </c:pt>
                <c:pt idx="229">
                  <c:v>40832</c:v>
                </c:pt>
                <c:pt idx="230">
                  <c:v>40833</c:v>
                </c:pt>
                <c:pt idx="231">
                  <c:v>40834</c:v>
                </c:pt>
                <c:pt idx="232">
                  <c:v>40835</c:v>
                </c:pt>
                <c:pt idx="233">
                  <c:v>40836</c:v>
                </c:pt>
                <c:pt idx="234">
                  <c:v>40837</c:v>
                </c:pt>
                <c:pt idx="235">
                  <c:v>40838</c:v>
                </c:pt>
                <c:pt idx="236">
                  <c:v>40839</c:v>
                </c:pt>
                <c:pt idx="237">
                  <c:v>40840</c:v>
                </c:pt>
                <c:pt idx="238">
                  <c:v>40841</c:v>
                </c:pt>
                <c:pt idx="239">
                  <c:v>40842</c:v>
                </c:pt>
                <c:pt idx="240">
                  <c:v>40843</c:v>
                </c:pt>
                <c:pt idx="241">
                  <c:v>40844</c:v>
                </c:pt>
                <c:pt idx="242">
                  <c:v>40845</c:v>
                </c:pt>
                <c:pt idx="243">
                  <c:v>40846</c:v>
                </c:pt>
                <c:pt idx="244">
                  <c:v>40847</c:v>
                </c:pt>
                <c:pt idx="245">
                  <c:v>40848</c:v>
                </c:pt>
                <c:pt idx="246">
                  <c:v>40849</c:v>
                </c:pt>
                <c:pt idx="247">
                  <c:v>40850</c:v>
                </c:pt>
                <c:pt idx="248">
                  <c:v>40851</c:v>
                </c:pt>
                <c:pt idx="249">
                  <c:v>40852</c:v>
                </c:pt>
                <c:pt idx="250">
                  <c:v>40853</c:v>
                </c:pt>
                <c:pt idx="251">
                  <c:v>40854</c:v>
                </c:pt>
                <c:pt idx="252">
                  <c:v>40855</c:v>
                </c:pt>
                <c:pt idx="253">
                  <c:v>40856</c:v>
                </c:pt>
                <c:pt idx="254">
                  <c:v>40857</c:v>
                </c:pt>
                <c:pt idx="255">
                  <c:v>40858</c:v>
                </c:pt>
                <c:pt idx="256">
                  <c:v>40859</c:v>
                </c:pt>
                <c:pt idx="257">
                  <c:v>40860</c:v>
                </c:pt>
                <c:pt idx="258">
                  <c:v>40861</c:v>
                </c:pt>
                <c:pt idx="259">
                  <c:v>40862</c:v>
                </c:pt>
                <c:pt idx="260">
                  <c:v>40863</c:v>
                </c:pt>
                <c:pt idx="261">
                  <c:v>40864</c:v>
                </c:pt>
                <c:pt idx="262">
                  <c:v>40865</c:v>
                </c:pt>
                <c:pt idx="263">
                  <c:v>40866</c:v>
                </c:pt>
                <c:pt idx="264">
                  <c:v>40867</c:v>
                </c:pt>
                <c:pt idx="265">
                  <c:v>40868</c:v>
                </c:pt>
                <c:pt idx="266">
                  <c:v>40869</c:v>
                </c:pt>
                <c:pt idx="267">
                  <c:v>40870</c:v>
                </c:pt>
                <c:pt idx="268">
                  <c:v>40871</c:v>
                </c:pt>
                <c:pt idx="269">
                  <c:v>40872</c:v>
                </c:pt>
                <c:pt idx="270">
                  <c:v>40873</c:v>
                </c:pt>
                <c:pt idx="271">
                  <c:v>40874</c:v>
                </c:pt>
                <c:pt idx="272">
                  <c:v>40875</c:v>
                </c:pt>
                <c:pt idx="273">
                  <c:v>40876</c:v>
                </c:pt>
                <c:pt idx="274">
                  <c:v>40877</c:v>
                </c:pt>
                <c:pt idx="275">
                  <c:v>40878</c:v>
                </c:pt>
                <c:pt idx="276">
                  <c:v>40879</c:v>
                </c:pt>
                <c:pt idx="277">
                  <c:v>40880</c:v>
                </c:pt>
                <c:pt idx="278">
                  <c:v>40881</c:v>
                </c:pt>
                <c:pt idx="279">
                  <c:v>40882</c:v>
                </c:pt>
                <c:pt idx="280">
                  <c:v>40883</c:v>
                </c:pt>
                <c:pt idx="281">
                  <c:v>40884</c:v>
                </c:pt>
                <c:pt idx="282">
                  <c:v>40885</c:v>
                </c:pt>
                <c:pt idx="283">
                  <c:v>40886</c:v>
                </c:pt>
                <c:pt idx="284">
                  <c:v>40887</c:v>
                </c:pt>
                <c:pt idx="285">
                  <c:v>40888</c:v>
                </c:pt>
                <c:pt idx="286">
                  <c:v>40889</c:v>
                </c:pt>
                <c:pt idx="287">
                  <c:v>40890</c:v>
                </c:pt>
                <c:pt idx="288">
                  <c:v>40891</c:v>
                </c:pt>
                <c:pt idx="289">
                  <c:v>40892</c:v>
                </c:pt>
                <c:pt idx="290">
                  <c:v>40893</c:v>
                </c:pt>
                <c:pt idx="291">
                  <c:v>40894</c:v>
                </c:pt>
                <c:pt idx="292">
                  <c:v>40895</c:v>
                </c:pt>
                <c:pt idx="293">
                  <c:v>40896</c:v>
                </c:pt>
                <c:pt idx="294">
                  <c:v>40897</c:v>
                </c:pt>
                <c:pt idx="295">
                  <c:v>40898</c:v>
                </c:pt>
                <c:pt idx="296">
                  <c:v>40899</c:v>
                </c:pt>
                <c:pt idx="297">
                  <c:v>40900</c:v>
                </c:pt>
                <c:pt idx="298">
                  <c:v>40901</c:v>
                </c:pt>
                <c:pt idx="299">
                  <c:v>40902</c:v>
                </c:pt>
                <c:pt idx="300">
                  <c:v>40903</c:v>
                </c:pt>
                <c:pt idx="301">
                  <c:v>40904</c:v>
                </c:pt>
                <c:pt idx="302">
                  <c:v>40905</c:v>
                </c:pt>
                <c:pt idx="303">
                  <c:v>40906</c:v>
                </c:pt>
                <c:pt idx="304">
                  <c:v>40907</c:v>
                </c:pt>
                <c:pt idx="305">
                  <c:v>40908</c:v>
                </c:pt>
                <c:pt idx="306">
                  <c:v>40909</c:v>
                </c:pt>
                <c:pt idx="307">
                  <c:v>40910</c:v>
                </c:pt>
                <c:pt idx="308">
                  <c:v>40911</c:v>
                </c:pt>
                <c:pt idx="309">
                  <c:v>40912</c:v>
                </c:pt>
                <c:pt idx="310">
                  <c:v>40913</c:v>
                </c:pt>
                <c:pt idx="311">
                  <c:v>40914</c:v>
                </c:pt>
                <c:pt idx="312">
                  <c:v>40915</c:v>
                </c:pt>
                <c:pt idx="313">
                  <c:v>40916</c:v>
                </c:pt>
                <c:pt idx="314">
                  <c:v>40917</c:v>
                </c:pt>
                <c:pt idx="315">
                  <c:v>40918</c:v>
                </c:pt>
                <c:pt idx="316">
                  <c:v>40919</c:v>
                </c:pt>
                <c:pt idx="317">
                  <c:v>40920</c:v>
                </c:pt>
                <c:pt idx="318">
                  <c:v>40921</c:v>
                </c:pt>
                <c:pt idx="319">
                  <c:v>40922</c:v>
                </c:pt>
                <c:pt idx="320">
                  <c:v>40923</c:v>
                </c:pt>
                <c:pt idx="321">
                  <c:v>40924</c:v>
                </c:pt>
                <c:pt idx="322">
                  <c:v>40925</c:v>
                </c:pt>
                <c:pt idx="323">
                  <c:v>40926</c:v>
                </c:pt>
                <c:pt idx="324">
                  <c:v>40927</c:v>
                </c:pt>
                <c:pt idx="325">
                  <c:v>40928</c:v>
                </c:pt>
                <c:pt idx="326">
                  <c:v>40929</c:v>
                </c:pt>
                <c:pt idx="327">
                  <c:v>40930</c:v>
                </c:pt>
                <c:pt idx="328">
                  <c:v>40931</c:v>
                </c:pt>
                <c:pt idx="329">
                  <c:v>40932</c:v>
                </c:pt>
                <c:pt idx="330">
                  <c:v>40933</c:v>
                </c:pt>
                <c:pt idx="331">
                  <c:v>40934</c:v>
                </c:pt>
                <c:pt idx="332">
                  <c:v>40935</c:v>
                </c:pt>
                <c:pt idx="333">
                  <c:v>40936</c:v>
                </c:pt>
                <c:pt idx="334">
                  <c:v>40937</c:v>
                </c:pt>
                <c:pt idx="335">
                  <c:v>40938</c:v>
                </c:pt>
                <c:pt idx="336">
                  <c:v>40939</c:v>
                </c:pt>
                <c:pt idx="337">
                  <c:v>40940</c:v>
                </c:pt>
                <c:pt idx="338">
                  <c:v>40941</c:v>
                </c:pt>
                <c:pt idx="339">
                  <c:v>40942</c:v>
                </c:pt>
                <c:pt idx="340">
                  <c:v>40943</c:v>
                </c:pt>
                <c:pt idx="341">
                  <c:v>40944</c:v>
                </c:pt>
                <c:pt idx="342">
                  <c:v>40945</c:v>
                </c:pt>
                <c:pt idx="343">
                  <c:v>40946</c:v>
                </c:pt>
                <c:pt idx="344">
                  <c:v>40947</c:v>
                </c:pt>
                <c:pt idx="345">
                  <c:v>40948</c:v>
                </c:pt>
                <c:pt idx="346">
                  <c:v>40949</c:v>
                </c:pt>
                <c:pt idx="347">
                  <c:v>40950</c:v>
                </c:pt>
                <c:pt idx="348">
                  <c:v>40951</c:v>
                </c:pt>
                <c:pt idx="349">
                  <c:v>40952</c:v>
                </c:pt>
                <c:pt idx="350">
                  <c:v>40953</c:v>
                </c:pt>
                <c:pt idx="351">
                  <c:v>40954</c:v>
                </c:pt>
                <c:pt idx="352">
                  <c:v>40955</c:v>
                </c:pt>
                <c:pt idx="353">
                  <c:v>40956</c:v>
                </c:pt>
                <c:pt idx="354">
                  <c:v>40957</c:v>
                </c:pt>
                <c:pt idx="355">
                  <c:v>40958</c:v>
                </c:pt>
                <c:pt idx="356">
                  <c:v>40959</c:v>
                </c:pt>
                <c:pt idx="357">
                  <c:v>40960</c:v>
                </c:pt>
                <c:pt idx="358">
                  <c:v>40961</c:v>
                </c:pt>
                <c:pt idx="359">
                  <c:v>40962</c:v>
                </c:pt>
                <c:pt idx="360">
                  <c:v>40963</c:v>
                </c:pt>
                <c:pt idx="361">
                  <c:v>40964</c:v>
                </c:pt>
                <c:pt idx="362">
                  <c:v>40965</c:v>
                </c:pt>
                <c:pt idx="363">
                  <c:v>40966</c:v>
                </c:pt>
                <c:pt idx="364">
                  <c:v>40967</c:v>
                </c:pt>
                <c:pt idx="365">
                  <c:v>40968</c:v>
                </c:pt>
                <c:pt idx="366">
                  <c:v>40969</c:v>
                </c:pt>
                <c:pt idx="367">
                  <c:v>40970</c:v>
                </c:pt>
                <c:pt idx="368">
                  <c:v>40971</c:v>
                </c:pt>
                <c:pt idx="369">
                  <c:v>40972</c:v>
                </c:pt>
                <c:pt idx="370">
                  <c:v>40973</c:v>
                </c:pt>
                <c:pt idx="371">
                  <c:v>40974</c:v>
                </c:pt>
                <c:pt idx="372">
                  <c:v>40975</c:v>
                </c:pt>
                <c:pt idx="373">
                  <c:v>40976</c:v>
                </c:pt>
                <c:pt idx="374">
                  <c:v>40977</c:v>
                </c:pt>
                <c:pt idx="375">
                  <c:v>40978</c:v>
                </c:pt>
                <c:pt idx="376">
                  <c:v>40979</c:v>
                </c:pt>
                <c:pt idx="377">
                  <c:v>40980</c:v>
                </c:pt>
                <c:pt idx="378">
                  <c:v>40981</c:v>
                </c:pt>
                <c:pt idx="379">
                  <c:v>40982</c:v>
                </c:pt>
                <c:pt idx="380">
                  <c:v>40983</c:v>
                </c:pt>
                <c:pt idx="381">
                  <c:v>40984</c:v>
                </c:pt>
                <c:pt idx="382">
                  <c:v>40985</c:v>
                </c:pt>
                <c:pt idx="383">
                  <c:v>40986</c:v>
                </c:pt>
                <c:pt idx="384">
                  <c:v>40987</c:v>
                </c:pt>
                <c:pt idx="385">
                  <c:v>40988</c:v>
                </c:pt>
                <c:pt idx="386">
                  <c:v>40989</c:v>
                </c:pt>
                <c:pt idx="387">
                  <c:v>40990</c:v>
                </c:pt>
                <c:pt idx="388">
                  <c:v>40991</c:v>
                </c:pt>
                <c:pt idx="389">
                  <c:v>40992</c:v>
                </c:pt>
                <c:pt idx="390">
                  <c:v>40993</c:v>
                </c:pt>
                <c:pt idx="391">
                  <c:v>40994</c:v>
                </c:pt>
                <c:pt idx="392">
                  <c:v>40995</c:v>
                </c:pt>
                <c:pt idx="393">
                  <c:v>40996</c:v>
                </c:pt>
                <c:pt idx="394">
                  <c:v>40997</c:v>
                </c:pt>
                <c:pt idx="395">
                  <c:v>40998</c:v>
                </c:pt>
                <c:pt idx="396">
                  <c:v>40999</c:v>
                </c:pt>
                <c:pt idx="397">
                  <c:v>41000</c:v>
                </c:pt>
                <c:pt idx="398">
                  <c:v>41001</c:v>
                </c:pt>
                <c:pt idx="399">
                  <c:v>41002</c:v>
                </c:pt>
                <c:pt idx="400">
                  <c:v>41003</c:v>
                </c:pt>
                <c:pt idx="401">
                  <c:v>41004</c:v>
                </c:pt>
                <c:pt idx="402">
                  <c:v>41005</c:v>
                </c:pt>
                <c:pt idx="403">
                  <c:v>41006</c:v>
                </c:pt>
                <c:pt idx="404">
                  <c:v>41007</c:v>
                </c:pt>
                <c:pt idx="405">
                  <c:v>41008</c:v>
                </c:pt>
                <c:pt idx="406">
                  <c:v>41009</c:v>
                </c:pt>
                <c:pt idx="407">
                  <c:v>41010</c:v>
                </c:pt>
                <c:pt idx="408">
                  <c:v>41011</c:v>
                </c:pt>
                <c:pt idx="409">
                  <c:v>41012</c:v>
                </c:pt>
                <c:pt idx="410">
                  <c:v>41013</c:v>
                </c:pt>
                <c:pt idx="411">
                  <c:v>41014</c:v>
                </c:pt>
                <c:pt idx="412">
                  <c:v>41015</c:v>
                </c:pt>
                <c:pt idx="413">
                  <c:v>41016</c:v>
                </c:pt>
                <c:pt idx="414">
                  <c:v>41017</c:v>
                </c:pt>
                <c:pt idx="415">
                  <c:v>41018</c:v>
                </c:pt>
                <c:pt idx="416">
                  <c:v>41019</c:v>
                </c:pt>
                <c:pt idx="417">
                  <c:v>41020</c:v>
                </c:pt>
                <c:pt idx="418">
                  <c:v>41021</c:v>
                </c:pt>
                <c:pt idx="419">
                  <c:v>41022</c:v>
                </c:pt>
                <c:pt idx="420">
                  <c:v>41023</c:v>
                </c:pt>
                <c:pt idx="421">
                  <c:v>41024</c:v>
                </c:pt>
                <c:pt idx="422">
                  <c:v>41025</c:v>
                </c:pt>
                <c:pt idx="423">
                  <c:v>41026</c:v>
                </c:pt>
                <c:pt idx="424">
                  <c:v>41027</c:v>
                </c:pt>
                <c:pt idx="425">
                  <c:v>41028</c:v>
                </c:pt>
                <c:pt idx="426">
                  <c:v>41029</c:v>
                </c:pt>
                <c:pt idx="427">
                  <c:v>41030</c:v>
                </c:pt>
                <c:pt idx="428">
                  <c:v>41031</c:v>
                </c:pt>
                <c:pt idx="429">
                  <c:v>41032</c:v>
                </c:pt>
                <c:pt idx="430">
                  <c:v>41033</c:v>
                </c:pt>
                <c:pt idx="431">
                  <c:v>41034</c:v>
                </c:pt>
                <c:pt idx="432">
                  <c:v>41035</c:v>
                </c:pt>
                <c:pt idx="433">
                  <c:v>41036</c:v>
                </c:pt>
                <c:pt idx="434">
                  <c:v>41037</c:v>
                </c:pt>
                <c:pt idx="435">
                  <c:v>41038</c:v>
                </c:pt>
                <c:pt idx="436">
                  <c:v>41039</c:v>
                </c:pt>
                <c:pt idx="437">
                  <c:v>41040</c:v>
                </c:pt>
                <c:pt idx="438">
                  <c:v>41041</c:v>
                </c:pt>
                <c:pt idx="439">
                  <c:v>41042</c:v>
                </c:pt>
                <c:pt idx="440">
                  <c:v>41043</c:v>
                </c:pt>
                <c:pt idx="441">
                  <c:v>41044</c:v>
                </c:pt>
                <c:pt idx="442">
                  <c:v>41045</c:v>
                </c:pt>
                <c:pt idx="443">
                  <c:v>41046</c:v>
                </c:pt>
                <c:pt idx="444">
                  <c:v>41047</c:v>
                </c:pt>
                <c:pt idx="445">
                  <c:v>41048</c:v>
                </c:pt>
                <c:pt idx="446">
                  <c:v>41049</c:v>
                </c:pt>
                <c:pt idx="447">
                  <c:v>41050</c:v>
                </c:pt>
                <c:pt idx="448">
                  <c:v>41051</c:v>
                </c:pt>
                <c:pt idx="449">
                  <c:v>41052</c:v>
                </c:pt>
                <c:pt idx="450">
                  <c:v>41053</c:v>
                </c:pt>
                <c:pt idx="451">
                  <c:v>41054</c:v>
                </c:pt>
                <c:pt idx="452">
                  <c:v>41055</c:v>
                </c:pt>
                <c:pt idx="453">
                  <c:v>41056</c:v>
                </c:pt>
                <c:pt idx="454">
                  <c:v>41057</c:v>
                </c:pt>
                <c:pt idx="455">
                  <c:v>41058</c:v>
                </c:pt>
                <c:pt idx="456">
                  <c:v>41059</c:v>
                </c:pt>
                <c:pt idx="457">
                  <c:v>41060</c:v>
                </c:pt>
                <c:pt idx="458">
                  <c:v>41061</c:v>
                </c:pt>
                <c:pt idx="459">
                  <c:v>41062</c:v>
                </c:pt>
                <c:pt idx="460">
                  <c:v>41063</c:v>
                </c:pt>
                <c:pt idx="461">
                  <c:v>41064</c:v>
                </c:pt>
                <c:pt idx="462">
                  <c:v>41065</c:v>
                </c:pt>
                <c:pt idx="463">
                  <c:v>41066</c:v>
                </c:pt>
                <c:pt idx="464">
                  <c:v>41067</c:v>
                </c:pt>
                <c:pt idx="465">
                  <c:v>41068</c:v>
                </c:pt>
                <c:pt idx="466">
                  <c:v>41069</c:v>
                </c:pt>
                <c:pt idx="467">
                  <c:v>41070</c:v>
                </c:pt>
                <c:pt idx="468">
                  <c:v>41071</c:v>
                </c:pt>
                <c:pt idx="469">
                  <c:v>41072</c:v>
                </c:pt>
                <c:pt idx="470">
                  <c:v>41073</c:v>
                </c:pt>
                <c:pt idx="471">
                  <c:v>41074</c:v>
                </c:pt>
                <c:pt idx="472">
                  <c:v>41075</c:v>
                </c:pt>
                <c:pt idx="473">
                  <c:v>41076</c:v>
                </c:pt>
                <c:pt idx="474">
                  <c:v>41077</c:v>
                </c:pt>
                <c:pt idx="475">
                  <c:v>41078</c:v>
                </c:pt>
                <c:pt idx="476">
                  <c:v>41079</c:v>
                </c:pt>
                <c:pt idx="477">
                  <c:v>41080</c:v>
                </c:pt>
                <c:pt idx="478">
                  <c:v>41081</c:v>
                </c:pt>
                <c:pt idx="479">
                  <c:v>41082</c:v>
                </c:pt>
                <c:pt idx="480">
                  <c:v>41083</c:v>
                </c:pt>
                <c:pt idx="481">
                  <c:v>41084</c:v>
                </c:pt>
                <c:pt idx="482">
                  <c:v>41085</c:v>
                </c:pt>
                <c:pt idx="483">
                  <c:v>41086</c:v>
                </c:pt>
                <c:pt idx="484">
                  <c:v>41087</c:v>
                </c:pt>
                <c:pt idx="485">
                  <c:v>41088</c:v>
                </c:pt>
                <c:pt idx="486">
                  <c:v>41089</c:v>
                </c:pt>
                <c:pt idx="487">
                  <c:v>41090</c:v>
                </c:pt>
                <c:pt idx="488">
                  <c:v>41091</c:v>
                </c:pt>
                <c:pt idx="489">
                  <c:v>41092</c:v>
                </c:pt>
                <c:pt idx="490">
                  <c:v>41093</c:v>
                </c:pt>
                <c:pt idx="491">
                  <c:v>41094</c:v>
                </c:pt>
                <c:pt idx="492">
                  <c:v>41095</c:v>
                </c:pt>
                <c:pt idx="493">
                  <c:v>41096</c:v>
                </c:pt>
                <c:pt idx="494">
                  <c:v>41097</c:v>
                </c:pt>
                <c:pt idx="495">
                  <c:v>41098</c:v>
                </c:pt>
                <c:pt idx="496">
                  <c:v>41099</c:v>
                </c:pt>
                <c:pt idx="497">
                  <c:v>41100</c:v>
                </c:pt>
                <c:pt idx="498">
                  <c:v>41101</c:v>
                </c:pt>
                <c:pt idx="499">
                  <c:v>41102</c:v>
                </c:pt>
                <c:pt idx="500">
                  <c:v>41103</c:v>
                </c:pt>
                <c:pt idx="501">
                  <c:v>41104</c:v>
                </c:pt>
                <c:pt idx="502">
                  <c:v>41105</c:v>
                </c:pt>
                <c:pt idx="503">
                  <c:v>41106</c:v>
                </c:pt>
                <c:pt idx="504">
                  <c:v>41107</c:v>
                </c:pt>
                <c:pt idx="505">
                  <c:v>41108</c:v>
                </c:pt>
                <c:pt idx="506">
                  <c:v>41109</c:v>
                </c:pt>
                <c:pt idx="507">
                  <c:v>41110</c:v>
                </c:pt>
                <c:pt idx="508">
                  <c:v>41111</c:v>
                </c:pt>
                <c:pt idx="509">
                  <c:v>41112</c:v>
                </c:pt>
                <c:pt idx="510">
                  <c:v>41113</c:v>
                </c:pt>
                <c:pt idx="511">
                  <c:v>41114</c:v>
                </c:pt>
                <c:pt idx="512">
                  <c:v>41115</c:v>
                </c:pt>
                <c:pt idx="513">
                  <c:v>41116</c:v>
                </c:pt>
                <c:pt idx="514">
                  <c:v>41117</c:v>
                </c:pt>
                <c:pt idx="515">
                  <c:v>41118</c:v>
                </c:pt>
                <c:pt idx="516">
                  <c:v>41119</c:v>
                </c:pt>
                <c:pt idx="517">
                  <c:v>41120</c:v>
                </c:pt>
                <c:pt idx="518">
                  <c:v>41121</c:v>
                </c:pt>
                <c:pt idx="519">
                  <c:v>41122</c:v>
                </c:pt>
                <c:pt idx="520">
                  <c:v>41123</c:v>
                </c:pt>
                <c:pt idx="521">
                  <c:v>41124</c:v>
                </c:pt>
                <c:pt idx="522">
                  <c:v>41125</c:v>
                </c:pt>
                <c:pt idx="523">
                  <c:v>41126</c:v>
                </c:pt>
                <c:pt idx="524">
                  <c:v>41127</c:v>
                </c:pt>
                <c:pt idx="525">
                  <c:v>41128</c:v>
                </c:pt>
                <c:pt idx="526">
                  <c:v>41129</c:v>
                </c:pt>
                <c:pt idx="527">
                  <c:v>41130</c:v>
                </c:pt>
                <c:pt idx="528">
                  <c:v>41131</c:v>
                </c:pt>
                <c:pt idx="529">
                  <c:v>41132</c:v>
                </c:pt>
                <c:pt idx="530">
                  <c:v>41133</c:v>
                </c:pt>
                <c:pt idx="531">
                  <c:v>41134</c:v>
                </c:pt>
                <c:pt idx="532">
                  <c:v>41135</c:v>
                </c:pt>
                <c:pt idx="533">
                  <c:v>41136</c:v>
                </c:pt>
                <c:pt idx="534">
                  <c:v>41137</c:v>
                </c:pt>
                <c:pt idx="535">
                  <c:v>41138</c:v>
                </c:pt>
                <c:pt idx="536">
                  <c:v>41139</c:v>
                </c:pt>
                <c:pt idx="537">
                  <c:v>41140</c:v>
                </c:pt>
                <c:pt idx="538">
                  <c:v>41141</c:v>
                </c:pt>
                <c:pt idx="539">
                  <c:v>41142</c:v>
                </c:pt>
                <c:pt idx="540">
                  <c:v>41143</c:v>
                </c:pt>
                <c:pt idx="541">
                  <c:v>41144</c:v>
                </c:pt>
                <c:pt idx="542">
                  <c:v>41145</c:v>
                </c:pt>
                <c:pt idx="543">
                  <c:v>41146</c:v>
                </c:pt>
                <c:pt idx="544">
                  <c:v>41147</c:v>
                </c:pt>
                <c:pt idx="545">
                  <c:v>41148</c:v>
                </c:pt>
                <c:pt idx="546">
                  <c:v>41149</c:v>
                </c:pt>
                <c:pt idx="547">
                  <c:v>41150</c:v>
                </c:pt>
                <c:pt idx="548">
                  <c:v>41151</c:v>
                </c:pt>
                <c:pt idx="549">
                  <c:v>41152</c:v>
                </c:pt>
                <c:pt idx="550">
                  <c:v>41153</c:v>
                </c:pt>
                <c:pt idx="551">
                  <c:v>41154</c:v>
                </c:pt>
                <c:pt idx="552">
                  <c:v>41155</c:v>
                </c:pt>
                <c:pt idx="553">
                  <c:v>41156</c:v>
                </c:pt>
                <c:pt idx="554">
                  <c:v>41157</c:v>
                </c:pt>
                <c:pt idx="555">
                  <c:v>41158</c:v>
                </c:pt>
                <c:pt idx="556">
                  <c:v>41159</c:v>
                </c:pt>
                <c:pt idx="557">
                  <c:v>41160</c:v>
                </c:pt>
                <c:pt idx="558">
                  <c:v>41161</c:v>
                </c:pt>
                <c:pt idx="559">
                  <c:v>41162</c:v>
                </c:pt>
                <c:pt idx="560">
                  <c:v>41163</c:v>
                </c:pt>
                <c:pt idx="561">
                  <c:v>41164</c:v>
                </c:pt>
                <c:pt idx="562">
                  <c:v>41165</c:v>
                </c:pt>
                <c:pt idx="563">
                  <c:v>41166</c:v>
                </c:pt>
                <c:pt idx="564">
                  <c:v>41167</c:v>
                </c:pt>
                <c:pt idx="565">
                  <c:v>41168</c:v>
                </c:pt>
                <c:pt idx="566">
                  <c:v>41169</c:v>
                </c:pt>
                <c:pt idx="567">
                  <c:v>41170</c:v>
                </c:pt>
                <c:pt idx="568">
                  <c:v>41171</c:v>
                </c:pt>
                <c:pt idx="569">
                  <c:v>41172</c:v>
                </c:pt>
                <c:pt idx="570">
                  <c:v>41173</c:v>
                </c:pt>
                <c:pt idx="571">
                  <c:v>41174</c:v>
                </c:pt>
                <c:pt idx="572">
                  <c:v>41175</c:v>
                </c:pt>
                <c:pt idx="573">
                  <c:v>41176</c:v>
                </c:pt>
                <c:pt idx="574">
                  <c:v>41177</c:v>
                </c:pt>
                <c:pt idx="575">
                  <c:v>41178</c:v>
                </c:pt>
                <c:pt idx="576">
                  <c:v>41179</c:v>
                </c:pt>
                <c:pt idx="577">
                  <c:v>41180</c:v>
                </c:pt>
                <c:pt idx="578">
                  <c:v>41181</c:v>
                </c:pt>
                <c:pt idx="579">
                  <c:v>41182</c:v>
                </c:pt>
                <c:pt idx="580">
                  <c:v>41183</c:v>
                </c:pt>
                <c:pt idx="581">
                  <c:v>41184</c:v>
                </c:pt>
                <c:pt idx="582">
                  <c:v>41185</c:v>
                </c:pt>
                <c:pt idx="583">
                  <c:v>41186</c:v>
                </c:pt>
                <c:pt idx="584">
                  <c:v>41187</c:v>
                </c:pt>
                <c:pt idx="585">
                  <c:v>41188</c:v>
                </c:pt>
                <c:pt idx="586">
                  <c:v>41189</c:v>
                </c:pt>
                <c:pt idx="587">
                  <c:v>41190</c:v>
                </c:pt>
                <c:pt idx="588">
                  <c:v>41191</c:v>
                </c:pt>
                <c:pt idx="589">
                  <c:v>41192</c:v>
                </c:pt>
                <c:pt idx="590">
                  <c:v>41193</c:v>
                </c:pt>
                <c:pt idx="591">
                  <c:v>41194</c:v>
                </c:pt>
                <c:pt idx="592">
                  <c:v>41195</c:v>
                </c:pt>
                <c:pt idx="593">
                  <c:v>41196</c:v>
                </c:pt>
                <c:pt idx="594">
                  <c:v>41197</c:v>
                </c:pt>
                <c:pt idx="595">
                  <c:v>41198</c:v>
                </c:pt>
                <c:pt idx="596">
                  <c:v>41199</c:v>
                </c:pt>
                <c:pt idx="597">
                  <c:v>41200</c:v>
                </c:pt>
                <c:pt idx="598">
                  <c:v>41201</c:v>
                </c:pt>
                <c:pt idx="599">
                  <c:v>41202</c:v>
                </c:pt>
                <c:pt idx="600">
                  <c:v>41203</c:v>
                </c:pt>
                <c:pt idx="601">
                  <c:v>41204</c:v>
                </c:pt>
                <c:pt idx="602">
                  <c:v>41205</c:v>
                </c:pt>
                <c:pt idx="603">
                  <c:v>41206</c:v>
                </c:pt>
                <c:pt idx="604">
                  <c:v>41207</c:v>
                </c:pt>
                <c:pt idx="605">
                  <c:v>41208</c:v>
                </c:pt>
                <c:pt idx="606">
                  <c:v>41209</c:v>
                </c:pt>
                <c:pt idx="607">
                  <c:v>41210</c:v>
                </c:pt>
                <c:pt idx="608">
                  <c:v>41211</c:v>
                </c:pt>
                <c:pt idx="609">
                  <c:v>41212</c:v>
                </c:pt>
                <c:pt idx="610">
                  <c:v>41213</c:v>
                </c:pt>
                <c:pt idx="611">
                  <c:v>41214</c:v>
                </c:pt>
                <c:pt idx="612">
                  <c:v>41215</c:v>
                </c:pt>
                <c:pt idx="613">
                  <c:v>41216</c:v>
                </c:pt>
                <c:pt idx="614">
                  <c:v>41217</c:v>
                </c:pt>
                <c:pt idx="615">
                  <c:v>41218</c:v>
                </c:pt>
                <c:pt idx="616">
                  <c:v>41219</c:v>
                </c:pt>
                <c:pt idx="617">
                  <c:v>41220</c:v>
                </c:pt>
                <c:pt idx="618">
                  <c:v>41221</c:v>
                </c:pt>
                <c:pt idx="619">
                  <c:v>41222</c:v>
                </c:pt>
                <c:pt idx="620">
                  <c:v>41223</c:v>
                </c:pt>
                <c:pt idx="621">
                  <c:v>41224</c:v>
                </c:pt>
                <c:pt idx="622">
                  <c:v>41225</c:v>
                </c:pt>
                <c:pt idx="623">
                  <c:v>41226</c:v>
                </c:pt>
                <c:pt idx="624">
                  <c:v>41227</c:v>
                </c:pt>
                <c:pt idx="625">
                  <c:v>41228</c:v>
                </c:pt>
                <c:pt idx="626">
                  <c:v>41229</c:v>
                </c:pt>
                <c:pt idx="627">
                  <c:v>41230</c:v>
                </c:pt>
                <c:pt idx="628">
                  <c:v>41231</c:v>
                </c:pt>
                <c:pt idx="629">
                  <c:v>41232</c:v>
                </c:pt>
                <c:pt idx="630">
                  <c:v>41233</c:v>
                </c:pt>
                <c:pt idx="631">
                  <c:v>41234</c:v>
                </c:pt>
                <c:pt idx="632">
                  <c:v>41235</c:v>
                </c:pt>
                <c:pt idx="633">
                  <c:v>41236</c:v>
                </c:pt>
                <c:pt idx="634">
                  <c:v>41237</c:v>
                </c:pt>
                <c:pt idx="635">
                  <c:v>41238</c:v>
                </c:pt>
                <c:pt idx="636">
                  <c:v>41239</c:v>
                </c:pt>
                <c:pt idx="637">
                  <c:v>41240</c:v>
                </c:pt>
                <c:pt idx="638">
                  <c:v>41241</c:v>
                </c:pt>
                <c:pt idx="639">
                  <c:v>41242</c:v>
                </c:pt>
                <c:pt idx="640">
                  <c:v>41243</c:v>
                </c:pt>
                <c:pt idx="641">
                  <c:v>41244</c:v>
                </c:pt>
                <c:pt idx="642">
                  <c:v>41245</c:v>
                </c:pt>
                <c:pt idx="643">
                  <c:v>41246</c:v>
                </c:pt>
                <c:pt idx="644">
                  <c:v>41247</c:v>
                </c:pt>
                <c:pt idx="645">
                  <c:v>41248</c:v>
                </c:pt>
                <c:pt idx="646">
                  <c:v>41249</c:v>
                </c:pt>
                <c:pt idx="647">
                  <c:v>41250</c:v>
                </c:pt>
                <c:pt idx="648">
                  <c:v>41251</c:v>
                </c:pt>
                <c:pt idx="649">
                  <c:v>41252</c:v>
                </c:pt>
                <c:pt idx="650">
                  <c:v>41253</c:v>
                </c:pt>
                <c:pt idx="651">
                  <c:v>41254</c:v>
                </c:pt>
                <c:pt idx="652">
                  <c:v>41255</c:v>
                </c:pt>
                <c:pt idx="653">
                  <c:v>41256</c:v>
                </c:pt>
                <c:pt idx="654">
                  <c:v>41257</c:v>
                </c:pt>
                <c:pt idx="655">
                  <c:v>41258</c:v>
                </c:pt>
                <c:pt idx="656">
                  <c:v>41259</c:v>
                </c:pt>
                <c:pt idx="657">
                  <c:v>41260</c:v>
                </c:pt>
                <c:pt idx="658">
                  <c:v>41261</c:v>
                </c:pt>
                <c:pt idx="659">
                  <c:v>41262</c:v>
                </c:pt>
                <c:pt idx="660">
                  <c:v>41263</c:v>
                </c:pt>
                <c:pt idx="661">
                  <c:v>41264</c:v>
                </c:pt>
                <c:pt idx="662">
                  <c:v>41265</c:v>
                </c:pt>
                <c:pt idx="663">
                  <c:v>41266</c:v>
                </c:pt>
                <c:pt idx="664">
                  <c:v>41267</c:v>
                </c:pt>
                <c:pt idx="665">
                  <c:v>41268</c:v>
                </c:pt>
                <c:pt idx="666">
                  <c:v>41269</c:v>
                </c:pt>
                <c:pt idx="667">
                  <c:v>41270</c:v>
                </c:pt>
                <c:pt idx="668">
                  <c:v>41271</c:v>
                </c:pt>
                <c:pt idx="669">
                  <c:v>41272</c:v>
                </c:pt>
                <c:pt idx="670">
                  <c:v>41273</c:v>
                </c:pt>
                <c:pt idx="671">
                  <c:v>41274</c:v>
                </c:pt>
                <c:pt idx="672">
                  <c:v>41275</c:v>
                </c:pt>
                <c:pt idx="673">
                  <c:v>41276</c:v>
                </c:pt>
                <c:pt idx="674">
                  <c:v>41277</c:v>
                </c:pt>
                <c:pt idx="675">
                  <c:v>41278</c:v>
                </c:pt>
                <c:pt idx="676">
                  <c:v>41279</c:v>
                </c:pt>
                <c:pt idx="677">
                  <c:v>41280</c:v>
                </c:pt>
                <c:pt idx="678">
                  <c:v>41281</c:v>
                </c:pt>
                <c:pt idx="679">
                  <c:v>41282</c:v>
                </c:pt>
                <c:pt idx="680">
                  <c:v>41283</c:v>
                </c:pt>
                <c:pt idx="681">
                  <c:v>41284</c:v>
                </c:pt>
                <c:pt idx="682">
                  <c:v>41285</c:v>
                </c:pt>
                <c:pt idx="683">
                  <c:v>41286</c:v>
                </c:pt>
                <c:pt idx="684">
                  <c:v>41287</c:v>
                </c:pt>
                <c:pt idx="685">
                  <c:v>41288</c:v>
                </c:pt>
                <c:pt idx="686">
                  <c:v>41289</c:v>
                </c:pt>
                <c:pt idx="687">
                  <c:v>41290</c:v>
                </c:pt>
                <c:pt idx="688">
                  <c:v>41291</c:v>
                </c:pt>
                <c:pt idx="689">
                  <c:v>41292</c:v>
                </c:pt>
                <c:pt idx="690">
                  <c:v>41293</c:v>
                </c:pt>
                <c:pt idx="691">
                  <c:v>41294</c:v>
                </c:pt>
                <c:pt idx="692">
                  <c:v>41295</c:v>
                </c:pt>
                <c:pt idx="693">
                  <c:v>41296</c:v>
                </c:pt>
                <c:pt idx="694">
                  <c:v>41297</c:v>
                </c:pt>
                <c:pt idx="695">
                  <c:v>41298</c:v>
                </c:pt>
                <c:pt idx="696">
                  <c:v>41299</c:v>
                </c:pt>
                <c:pt idx="697">
                  <c:v>41300</c:v>
                </c:pt>
                <c:pt idx="698">
                  <c:v>41301</c:v>
                </c:pt>
                <c:pt idx="699">
                  <c:v>41302</c:v>
                </c:pt>
                <c:pt idx="700">
                  <c:v>41303</c:v>
                </c:pt>
                <c:pt idx="701">
                  <c:v>41304</c:v>
                </c:pt>
                <c:pt idx="702">
                  <c:v>41305</c:v>
                </c:pt>
                <c:pt idx="703">
                  <c:v>41306</c:v>
                </c:pt>
                <c:pt idx="704">
                  <c:v>41307</c:v>
                </c:pt>
                <c:pt idx="705">
                  <c:v>41308</c:v>
                </c:pt>
                <c:pt idx="706">
                  <c:v>41309</c:v>
                </c:pt>
                <c:pt idx="707">
                  <c:v>41310</c:v>
                </c:pt>
                <c:pt idx="708">
                  <c:v>41311</c:v>
                </c:pt>
                <c:pt idx="709">
                  <c:v>41312</c:v>
                </c:pt>
                <c:pt idx="710">
                  <c:v>41313</c:v>
                </c:pt>
                <c:pt idx="711">
                  <c:v>41314</c:v>
                </c:pt>
                <c:pt idx="712">
                  <c:v>41315</c:v>
                </c:pt>
                <c:pt idx="713">
                  <c:v>41316</c:v>
                </c:pt>
                <c:pt idx="714">
                  <c:v>41317</c:v>
                </c:pt>
                <c:pt idx="715">
                  <c:v>41318</c:v>
                </c:pt>
                <c:pt idx="716">
                  <c:v>41319</c:v>
                </c:pt>
                <c:pt idx="717">
                  <c:v>41320</c:v>
                </c:pt>
                <c:pt idx="718">
                  <c:v>41321</c:v>
                </c:pt>
                <c:pt idx="719">
                  <c:v>41322</c:v>
                </c:pt>
                <c:pt idx="720">
                  <c:v>41323</c:v>
                </c:pt>
                <c:pt idx="721">
                  <c:v>41324</c:v>
                </c:pt>
                <c:pt idx="722">
                  <c:v>41325</c:v>
                </c:pt>
                <c:pt idx="723">
                  <c:v>41326</c:v>
                </c:pt>
                <c:pt idx="724">
                  <c:v>41327</c:v>
                </c:pt>
                <c:pt idx="725">
                  <c:v>41328</c:v>
                </c:pt>
                <c:pt idx="726">
                  <c:v>41329</c:v>
                </c:pt>
                <c:pt idx="727">
                  <c:v>41330</c:v>
                </c:pt>
                <c:pt idx="728">
                  <c:v>41331</c:v>
                </c:pt>
                <c:pt idx="729">
                  <c:v>41332</c:v>
                </c:pt>
                <c:pt idx="730">
                  <c:v>41333</c:v>
                </c:pt>
                <c:pt idx="731">
                  <c:v>41334</c:v>
                </c:pt>
                <c:pt idx="732">
                  <c:v>41335</c:v>
                </c:pt>
                <c:pt idx="733">
                  <c:v>41336</c:v>
                </c:pt>
                <c:pt idx="734">
                  <c:v>41337</c:v>
                </c:pt>
                <c:pt idx="735">
                  <c:v>41338</c:v>
                </c:pt>
                <c:pt idx="736">
                  <c:v>41339</c:v>
                </c:pt>
                <c:pt idx="737">
                  <c:v>41340</c:v>
                </c:pt>
                <c:pt idx="738">
                  <c:v>41341</c:v>
                </c:pt>
                <c:pt idx="739">
                  <c:v>41342</c:v>
                </c:pt>
                <c:pt idx="740">
                  <c:v>41343</c:v>
                </c:pt>
                <c:pt idx="741">
                  <c:v>41344</c:v>
                </c:pt>
                <c:pt idx="742">
                  <c:v>41345</c:v>
                </c:pt>
                <c:pt idx="743">
                  <c:v>41346</c:v>
                </c:pt>
                <c:pt idx="744">
                  <c:v>41347</c:v>
                </c:pt>
                <c:pt idx="745">
                  <c:v>41348</c:v>
                </c:pt>
                <c:pt idx="746">
                  <c:v>41349</c:v>
                </c:pt>
                <c:pt idx="747">
                  <c:v>41350</c:v>
                </c:pt>
                <c:pt idx="748">
                  <c:v>41351</c:v>
                </c:pt>
                <c:pt idx="749">
                  <c:v>41352</c:v>
                </c:pt>
                <c:pt idx="750">
                  <c:v>41353</c:v>
                </c:pt>
                <c:pt idx="751">
                  <c:v>41354</c:v>
                </c:pt>
                <c:pt idx="752">
                  <c:v>41355</c:v>
                </c:pt>
                <c:pt idx="753">
                  <c:v>41356</c:v>
                </c:pt>
                <c:pt idx="754">
                  <c:v>41357</c:v>
                </c:pt>
                <c:pt idx="755">
                  <c:v>41358</c:v>
                </c:pt>
                <c:pt idx="756">
                  <c:v>41359</c:v>
                </c:pt>
                <c:pt idx="757">
                  <c:v>41360</c:v>
                </c:pt>
                <c:pt idx="758">
                  <c:v>41361</c:v>
                </c:pt>
                <c:pt idx="759">
                  <c:v>41362</c:v>
                </c:pt>
                <c:pt idx="760">
                  <c:v>41363</c:v>
                </c:pt>
                <c:pt idx="761">
                  <c:v>41364</c:v>
                </c:pt>
                <c:pt idx="762">
                  <c:v>41365</c:v>
                </c:pt>
                <c:pt idx="763">
                  <c:v>41366</c:v>
                </c:pt>
                <c:pt idx="764">
                  <c:v>41367</c:v>
                </c:pt>
                <c:pt idx="765">
                  <c:v>41368</c:v>
                </c:pt>
                <c:pt idx="766">
                  <c:v>41369</c:v>
                </c:pt>
                <c:pt idx="767">
                  <c:v>41370</c:v>
                </c:pt>
                <c:pt idx="768">
                  <c:v>41371</c:v>
                </c:pt>
                <c:pt idx="769">
                  <c:v>41372</c:v>
                </c:pt>
                <c:pt idx="770">
                  <c:v>41373</c:v>
                </c:pt>
                <c:pt idx="771">
                  <c:v>41374</c:v>
                </c:pt>
                <c:pt idx="772">
                  <c:v>41375</c:v>
                </c:pt>
                <c:pt idx="773">
                  <c:v>41376</c:v>
                </c:pt>
                <c:pt idx="774">
                  <c:v>41377</c:v>
                </c:pt>
                <c:pt idx="775">
                  <c:v>41378</c:v>
                </c:pt>
                <c:pt idx="776">
                  <c:v>41379</c:v>
                </c:pt>
                <c:pt idx="777">
                  <c:v>41380</c:v>
                </c:pt>
                <c:pt idx="778">
                  <c:v>41381</c:v>
                </c:pt>
                <c:pt idx="779">
                  <c:v>41382</c:v>
                </c:pt>
                <c:pt idx="780">
                  <c:v>41383</c:v>
                </c:pt>
                <c:pt idx="781">
                  <c:v>41384</c:v>
                </c:pt>
                <c:pt idx="782">
                  <c:v>41385</c:v>
                </c:pt>
                <c:pt idx="783">
                  <c:v>41386</c:v>
                </c:pt>
                <c:pt idx="784">
                  <c:v>41387</c:v>
                </c:pt>
                <c:pt idx="785">
                  <c:v>41388</c:v>
                </c:pt>
                <c:pt idx="786">
                  <c:v>41389</c:v>
                </c:pt>
                <c:pt idx="787">
                  <c:v>41390</c:v>
                </c:pt>
                <c:pt idx="788">
                  <c:v>41391</c:v>
                </c:pt>
                <c:pt idx="789">
                  <c:v>41392</c:v>
                </c:pt>
                <c:pt idx="790">
                  <c:v>41393</c:v>
                </c:pt>
                <c:pt idx="791">
                  <c:v>41394</c:v>
                </c:pt>
                <c:pt idx="792">
                  <c:v>41395</c:v>
                </c:pt>
                <c:pt idx="793">
                  <c:v>41396</c:v>
                </c:pt>
                <c:pt idx="794">
                  <c:v>41397</c:v>
                </c:pt>
                <c:pt idx="795">
                  <c:v>41398</c:v>
                </c:pt>
                <c:pt idx="796">
                  <c:v>41399</c:v>
                </c:pt>
                <c:pt idx="797">
                  <c:v>41400</c:v>
                </c:pt>
                <c:pt idx="798">
                  <c:v>41401</c:v>
                </c:pt>
                <c:pt idx="799">
                  <c:v>41402</c:v>
                </c:pt>
                <c:pt idx="800">
                  <c:v>41403</c:v>
                </c:pt>
                <c:pt idx="801">
                  <c:v>41404</c:v>
                </c:pt>
                <c:pt idx="802">
                  <c:v>41405</c:v>
                </c:pt>
                <c:pt idx="803">
                  <c:v>41406</c:v>
                </c:pt>
                <c:pt idx="804">
                  <c:v>41407</c:v>
                </c:pt>
                <c:pt idx="805">
                  <c:v>41408</c:v>
                </c:pt>
                <c:pt idx="806">
                  <c:v>41409</c:v>
                </c:pt>
                <c:pt idx="807">
                  <c:v>41410</c:v>
                </c:pt>
                <c:pt idx="808">
                  <c:v>41411</c:v>
                </c:pt>
                <c:pt idx="809">
                  <c:v>41412</c:v>
                </c:pt>
                <c:pt idx="810">
                  <c:v>41413</c:v>
                </c:pt>
                <c:pt idx="811">
                  <c:v>41414</c:v>
                </c:pt>
                <c:pt idx="812">
                  <c:v>41415</c:v>
                </c:pt>
                <c:pt idx="813">
                  <c:v>41416</c:v>
                </c:pt>
                <c:pt idx="814">
                  <c:v>41417</c:v>
                </c:pt>
                <c:pt idx="815">
                  <c:v>41418</c:v>
                </c:pt>
                <c:pt idx="816">
                  <c:v>41419</c:v>
                </c:pt>
                <c:pt idx="817">
                  <c:v>41420</c:v>
                </c:pt>
                <c:pt idx="818">
                  <c:v>41421</c:v>
                </c:pt>
                <c:pt idx="819">
                  <c:v>41422</c:v>
                </c:pt>
                <c:pt idx="820">
                  <c:v>41423</c:v>
                </c:pt>
                <c:pt idx="821">
                  <c:v>41424</c:v>
                </c:pt>
                <c:pt idx="822">
                  <c:v>41425</c:v>
                </c:pt>
                <c:pt idx="823">
                  <c:v>41426</c:v>
                </c:pt>
                <c:pt idx="824">
                  <c:v>41427</c:v>
                </c:pt>
                <c:pt idx="825">
                  <c:v>41428</c:v>
                </c:pt>
                <c:pt idx="826">
                  <c:v>41429</c:v>
                </c:pt>
                <c:pt idx="827">
                  <c:v>41430</c:v>
                </c:pt>
                <c:pt idx="828">
                  <c:v>41431</c:v>
                </c:pt>
                <c:pt idx="829">
                  <c:v>41432</c:v>
                </c:pt>
                <c:pt idx="830">
                  <c:v>41433</c:v>
                </c:pt>
                <c:pt idx="831">
                  <c:v>41434</c:v>
                </c:pt>
                <c:pt idx="832">
                  <c:v>41435</c:v>
                </c:pt>
                <c:pt idx="833">
                  <c:v>41436</c:v>
                </c:pt>
                <c:pt idx="834">
                  <c:v>41437</c:v>
                </c:pt>
                <c:pt idx="835">
                  <c:v>41438</c:v>
                </c:pt>
                <c:pt idx="836">
                  <c:v>41439</c:v>
                </c:pt>
                <c:pt idx="837">
                  <c:v>41440</c:v>
                </c:pt>
                <c:pt idx="838">
                  <c:v>41441</c:v>
                </c:pt>
                <c:pt idx="839">
                  <c:v>41442</c:v>
                </c:pt>
                <c:pt idx="840">
                  <c:v>41443</c:v>
                </c:pt>
                <c:pt idx="841">
                  <c:v>41444</c:v>
                </c:pt>
                <c:pt idx="842">
                  <c:v>41445</c:v>
                </c:pt>
                <c:pt idx="843">
                  <c:v>41446</c:v>
                </c:pt>
                <c:pt idx="844">
                  <c:v>41447</c:v>
                </c:pt>
                <c:pt idx="845">
                  <c:v>41448</c:v>
                </c:pt>
                <c:pt idx="846">
                  <c:v>41449</c:v>
                </c:pt>
                <c:pt idx="847">
                  <c:v>41450</c:v>
                </c:pt>
                <c:pt idx="848">
                  <c:v>41451</c:v>
                </c:pt>
                <c:pt idx="849">
                  <c:v>41452</c:v>
                </c:pt>
                <c:pt idx="850">
                  <c:v>41453</c:v>
                </c:pt>
                <c:pt idx="851">
                  <c:v>41454</c:v>
                </c:pt>
                <c:pt idx="852">
                  <c:v>41455</c:v>
                </c:pt>
                <c:pt idx="853">
                  <c:v>41456</c:v>
                </c:pt>
                <c:pt idx="854">
                  <c:v>41457</c:v>
                </c:pt>
                <c:pt idx="855">
                  <c:v>41458</c:v>
                </c:pt>
                <c:pt idx="856">
                  <c:v>41459</c:v>
                </c:pt>
                <c:pt idx="857">
                  <c:v>41460</c:v>
                </c:pt>
                <c:pt idx="858">
                  <c:v>41461</c:v>
                </c:pt>
                <c:pt idx="859">
                  <c:v>41462</c:v>
                </c:pt>
                <c:pt idx="860">
                  <c:v>41463</c:v>
                </c:pt>
                <c:pt idx="861">
                  <c:v>41464</c:v>
                </c:pt>
                <c:pt idx="862">
                  <c:v>41465</c:v>
                </c:pt>
                <c:pt idx="863">
                  <c:v>41466</c:v>
                </c:pt>
                <c:pt idx="864">
                  <c:v>41467</c:v>
                </c:pt>
                <c:pt idx="865">
                  <c:v>41468</c:v>
                </c:pt>
                <c:pt idx="866">
                  <c:v>41469</c:v>
                </c:pt>
                <c:pt idx="867">
                  <c:v>41470</c:v>
                </c:pt>
                <c:pt idx="868">
                  <c:v>41471</c:v>
                </c:pt>
                <c:pt idx="869">
                  <c:v>41472</c:v>
                </c:pt>
                <c:pt idx="870">
                  <c:v>41473</c:v>
                </c:pt>
                <c:pt idx="871">
                  <c:v>41474</c:v>
                </c:pt>
                <c:pt idx="872">
                  <c:v>41475</c:v>
                </c:pt>
                <c:pt idx="873">
                  <c:v>41476</c:v>
                </c:pt>
                <c:pt idx="874">
                  <c:v>41477</c:v>
                </c:pt>
                <c:pt idx="875">
                  <c:v>41478</c:v>
                </c:pt>
                <c:pt idx="876">
                  <c:v>41479</c:v>
                </c:pt>
                <c:pt idx="877">
                  <c:v>41480</c:v>
                </c:pt>
                <c:pt idx="878">
                  <c:v>41481</c:v>
                </c:pt>
                <c:pt idx="879">
                  <c:v>41482</c:v>
                </c:pt>
                <c:pt idx="880">
                  <c:v>41483</c:v>
                </c:pt>
                <c:pt idx="881">
                  <c:v>41484</c:v>
                </c:pt>
                <c:pt idx="882">
                  <c:v>41485</c:v>
                </c:pt>
                <c:pt idx="883">
                  <c:v>41486</c:v>
                </c:pt>
                <c:pt idx="884">
                  <c:v>41487</c:v>
                </c:pt>
                <c:pt idx="885">
                  <c:v>41488</c:v>
                </c:pt>
                <c:pt idx="886">
                  <c:v>41489</c:v>
                </c:pt>
                <c:pt idx="887">
                  <c:v>41490</c:v>
                </c:pt>
                <c:pt idx="888">
                  <c:v>41491</c:v>
                </c:pt>
                <c:pt idx="889">
                  <c:v>41492</c:v>
                </c:pt>
                <c:pt idx="890">
                  <c:v>41493</c:v>
                </c:pt>
                <c:pt idx="891">
                  <c:v>41494</c:v>
                </c:pt>
                <c:pt idx="892">
                  <c:v>41495</c:v>
                </c:pt>
                <c:pt idx="893">
                  <c:v>41496</c:v>
                </c:pt>
                <c:pt idx="894">
                  <c:v>41497</c:v>
                </c:pt>
                <c:pt idx="895">
                  <c:v>41498</c:v>
                </c:pt>
                <c:pt idx="896">
                  <c:v>41499</c:v>
                </c:pt>
                <c:pt idx="897">
                  <c:v>41500</c:v>
                </c:pt>
                <c:pt idx="898">
                  <c:v>41501</c:v>
                </c:pt>
                <c:pt idx="899">
                  <c:v>41502</c:v>
                </c:pt>
                <c:pt idx="900">
                  <c:v>41503</c:v>
                </c:pt>
                <c:pt idx="901">
                  <c:v>41504</c:v>
                </c:pt>
                <c:pt idx="902">
                  <c:v>41505</c:v>
                </c:pt>
                <c:pt idx="903">
                  <c:v>41506</c:v>
                </c:pt>
                <c:pt idx="904">
                  <c:v>41507</c:v>
                </c:pt>
                <c:pt idx="905">
                  <c:v>41508</c:v>
                </c:pt>
                <c:pt idx="906">
                  <c:v>41509</c:v>
                </c:pt>
                <c:pt idx="907">
                  <c:v>41510</c:v>
                </c:pt>
                <c:pt idx="908">
                  <c:v>41511</c:v>
                </c:pt>
                <c:pt idx="909">
                  <c:v>41512</c:v>
                </c:pt>
                <c:pt idx="910">
                  <c:v>41513</c:v>
                </c:pt>
                <c:pt idx="911">
                  <c:v>41514</c:v>
                </c:pt>
                <c:pt idx="912">
                  <c:v>41515</c:v>
                </c:pt>
                <c:pt idx="913">
                  <c:v>41516</c:v>
                </c:pt>
                <c:pt idx="914">
                  <c:v>41517</c:v>
                </c:pt>
                <c:pt idx="915">
                  <c:v>41518</c:v>
                </c:pt>
                <c:pt idx="916">
                  <c:v>41519</c:v>
                </c:pt>
                <c:pt idx="917">
                  <c:v>41520</c:v>
                </c:pt>
                <c:pt idx="918">
                  <c:v>41521</c:v>
                </c:pt>
                <c:pt idx="919">
                  <c:v>41522</c:v>
                </c:pt>
                <c:pt idx="920">
                  <c:v>41523</c:v>
                </c:pt>
                <c:pt idx="921">
                  <c:v>41524</c:v>
                </c:pt>
                <c:pt idx="922">
                  <c:v>41525</c:v>
                </c:pt>
                <c:pt idx="923">
                  <c:v>41526</c:v>
                </c:pt>
                <c:pt idx="924">
                  <c:v>41527</c:v>
                </c:pt>
                <c:pt idx="925">
                  <c:v>41528</c:v>
                </c:pt>
                <c:pt idx="926">
                  <c:v>41529</c:v>
                </c:pt>
                <c:pt idx="927">
                  <c:v>41530</c:v>
                </c:pt>
                <c:pt idx="928">
                  <c:v>41531</c:v>
                </c:pt>
                <c:pt idx="929">
                  <c:v>41532</c:v>
                </c:pt>
                <c:pt idx="930">
                  <c:v>41533</c:v>
                </c:pt>
                <c:pt idx="931">
                  <c:v>41534</c:v>
                </c:pt>
                <c:pt idx="932">
                  <c:v>41535</c:v>
                </c:pt>
                <c:pt idx="933">
                  <c:v>41536</c:v>
                </c:pt>
                <c:pt idx="934">
                  <c:v>41537</c:v>
                </c:pt>
                <c:pt idx="935">
                  <c:v>41538</c:v>
                </c:pt>
                <c:pt idx="936">
                  <c:v>41539</c:v>
                </c:pt>
                <c:pt idx="937">
                  <c:v>41540</c:v>
                </c:pt>
                <c:pt idx="938">
                  <c:v>41541</c:v>
                </c:pt>
                <c:pt idx="939">
                  <c:v>41542</c:v>
                </c:pt>
                <c:pt idx="940">
                  <c:v>41543</c:v>
                </c:pt>
                <c:pt idx="941">
                  <c:v>41544</c:v>
                </c:pt>
                <c:pt idx="942">
                  <c:v>41545</c:v>
                </c:pt>
                <c:pt idx="943">
                  <c:v>41546</c:v>
                </c:pt>
                <c:pt idx="944">
                  <c:v>41547</c:v>
                </c:pt>
                <c:pt idx="945">
                  <c:v>41548</c:v>
                </c:pt>
                <c:pt idx="946">
                  <c:v>41549</c:v>
                </c:pt>
                <c:pt idx="947">
                  <c:v>41550</c:v>
                </c:pt>
                <c:pt idx="948">
                  <c:v>41551</c:v>
                </c:pt>
                <c:pt idx="949">
                  <c:v>41552</c:v>
                </c:pt>
                <c:pt idx="950">
                  <c:v>41553</c:v>
                </c:pt>
                <c:pt idx="951">
                  <c:v>41554</c:v>
                </c:pt>
                <c:pt idx="952">
                  <c:v>41555</c:v>
                </c:pt>
                <c:pt idx="953">
                  <c:v>41556</c:v>
                </c:pt>
                <c:pt idx="954">
                  <c:v>41557</c:v>
                </c:pt>
                <c:pt idx="955">
                  <c:v>41558</c:v>
                </c:pt>
                <c:pt idx="956">
                  <c:v>41559</c:v>
                </c:pt>
                <c:pt idx="957">
                  <c:v>41560</c:v>
                </c:pt>
                <c:pt idx="958">
                  <c:v>41561</c:v>
                </c:pt>
                <c:pt idx="959">
                  <c:v>41562</c:v>
                </c:pt>
                <c:pt idx="960">
                  <c:v>41563</c:v>
                </c:pt>
                <c:pt idx="961">
                  <c:v>41564</c:v>
                </c:pt>
                <c:pt idx="962">
                  <c:v>41565</c:v>
                </c:pt>
                <c:pt idx="963">
                  <c:v>41566</c:v>
                </c:pt>
                <c:pt idx="964">
                  <c:v>41567</c:v>
                </c:pt>
                <c:pt idx="965">
                  <c:v>41568</c:v>
                </c:pt>
                <c:pt idx="966">
                  <c:v>41569</c:v>
                </c:pt>
                <c:pt idx="967">
                  <c:v>41570</c:v>
                </c:pt>
                <c:pt idx="968">
                  <c:v>41571</c:v>
                </c:pt>
                <c:pt idx="969">
                  <c:v>41572</c:v>
                </c:pt>
                <c:pt idx="970">
                  <c:v>41573</c:v>
                </c:pt>
                <c:pt idx="971">
                  <c:v>41574</c:v>
                </c:pt>
                <c:pt idx="972">
                  <c:v>41575</c:v>
                </c:pt>
                <c:pt idx="973">
                  <c:v>41576</c:v>
                </c:pt>
                <c:pt idx="974">
                  <c:v>41577</c:v>
                </c:pt>
                <c:pt idx="975">
                  <c:v>41578</c:v>
                </c:pt>
                <c:pt idx="976">
                  <c:v>41579</c:v>
                </c:pt>
                <c:pt idx="977">
                  <c:v>41580</c:v>
                </c:pt>
                <c:pt idx="978">
                  <c:v>41581</c:v>
                </c:pt>
                <c:pt idx="979">
                  <c:v>41582</c:v>
                </c:pt>
                <c:pt idx="980">
                  <c:v>41583</c:v>
                </c:pt>
                <c:pt idx="981">
                  <c:v>41584</c:v>
                </c:pt>
                <c:pt idx="982">
                  <c:v>41585</c:v>
                </c:pt>
                <c:pt idx="983">
                  <c:v>41586</c:v>
                </c:pt>
                <c:pt idx="984">
                  <c:v>41587</c:v>
                </c:pt>
                <c:pt idx="985">
                  <c:v>41588</c:v>
                </c:pt>
                <c:pt idx="986">
                  <c:v>41589</c:v>
                </c:pt>
                <c:pt idx="987">
                  <c:v>41590</c:v>
                </c:pt>
                <c:pt idx="988">
                  <c:v>41591</c:v>
                </c:pt>
                <c:pt idx="989">
                  <c:v>41592</c:v>
                </c:pt>
                <c:pt idx="990">
                  <c:v>41593</c:v>
                </c:pt>
                <c:pt idx="991">
                  <c:v>41594</c:v>
                </c:pt>
                <c:pt idx="992">
                  <c:v>41595</c:v>
                </c:pt>
                <c:pt idx="993">
                  <c:v>41596</c:v>
                </c:pt>
                <c:pt idx="994">
                  <c:v>41597</c:v>
                </c:pt>
                <c:pt idx="995">
                  <c:v>41598</c:v>
                </c:pt>
                <c:pt idx="996">
                  <c:v>41599</c:v>
                </c:pt>
                <c:pt idx="997">
                  <c:v>41600</c:v>
                </c:pt>
                <c:pt idx="998">
                  <c:v>41601</c:v>
                </c:pt>
                <c:pt idx="999">
                  <c:v>41602</c:v>
                </c:pt>
                <c:pt idx="1000">
                  <c:v>41603</c:v>
                </c:pt>
                <c:pt idx="1001">
                  <c:v>41604</c:v>
                </c:pt>
                <c:pt idx="1002">
                  <c:v>41605</c:v>
                </c:pt>
                <c:pt idx="1003">
                  <c:v>41606</c:v>
                </c:pt>
                <c:pt idx="1004">
                  <c:v>41607</c:v>
                </c:pt>
                <c:pt idx="1005">
                  <c:v>41608</c:v>
                </c:pt>
                <c:pt idx="1006">
                  <c:v>41609</c:v>
                </c:pt>
                <c:pt idx="1007">
                  <c:v>41610</c:v>
                </c:pt>
                <c:pt idx="1008">
                  <c:v>41611</c:v>
                </c:pt>
                <c:pt idx="1009">
                  <c:v>41612</c:v>
                </c:pt>
                <c:pt idx="1010">
                  <c:v>41613</c:v>
                </c:pt>
                <c:pt idx="1011">
                  <c:v>41614</c:v>
                </c:pt>
                <c:pt idx="1012">
                  <c:v>41615</c:v>
                </c:pt>
                <c:pt idx="1013">
                  <c:v>41616</c:v>
                </c:pt>
                <c:pt idx="1014">
                  <c:v>41617</c:v>
                </c:pt>
                <c:pt idx="1015">
                  <c:v>41618</c:v>
                </c:pt>
                <c:pt idx="1016">
                  <c:v>41619</c:v>
                </c:pt>
                <c:pt idx="1017">
                  <c:v>41620</c:v>
                </c:pt>
                <c:pt idx="1018">
                  <c:v>41621</c:v>
                </c:pt>
                <c:pt idx="1019">
                  <c:v>41622</c:v>
                </c:pt>
                <c:pt idx="1020">
                  <c:v>41623</c:v>
                </c:pt>
                <c:pt idx="1021">
                  <c:v>41624</c:v>
                </c:pt>
                <c:pt idx="1022">
                  <c:v>41625</c:v>
                </c:pt>
                <c:pt idx="1023">
                  <c:v>41626</c:v>
                </c:pt>
                <c:pt idx="1024">
                  <c:v>41627</c:v>
                </c:pt>
                <c:pt idx="1025">
                  <c:v>41628</c:v>
                </c:pt>
                <c:pt idx="1026">
                  <c:v>41629</c:v>
                </c:pt>
                <c:pt idx="1027">
                  <c:v>41630</c:v>
                </c:pt>
                <c:pt idx="1028">
                  <c:v>41631</c:v>
                </c:pt>
                <c:pt idx="1029">
                  <c:v>41632</c:v>
                </c:pt>
                <c:pt idx="1030">
                  <c:v>41633</c:v>
                </c:pt>
                <c:pt idx="1031">
                  <c:v>41634</c:v>
                </c:pt>
                <c:pt idx="1032">
                  <c:v>41635</c:v>
                </c:pt>
                <c:pt idx="1033">
                  <c:v>41636</c:v>
                </c:pt>
                <c:pt idx="1034">
                  <c:v>41637</c:v>
                </c:pt>
                <c:pt idx="1035">
                  <c:v>41638</c:v>
                </c:pt>
                <c:pt idx="1036">
                  <c:v>41639</c:v>
                </c:pt>
                <c:pt idx="1037">
                  <c:v>41640</c:v>
                </c:pt>
                <c:pt idx="1038">
                  <c:v>41641</c:v>
                </c:pt>
                <c:pt idx="1039">
                  <c:v>41642</c:v>
                </c:pt>
                <c:pt idx="1040">
                  <c:v>41643</c:v>
                </c:pt>
                <c:pt idx="1041">
                  <c:v>41644</c:v>
                </c:pt>
                <c:pt idx="1042">
                  <c:v>41645</c:v>
                </c:pt>
                <c:pt idx="1043">
                  <c:v>41646</c:v>
                </c:pt>
                <c:pt idx="1044">
                  <c:v>41647</c:v>
                </c:pt>
                <c:pt idx="1045">
                  <c:v>41648</c:v>
                </c:pt>
                <c:pt idx="1046">
                  <c:v>41649</c:v>
                </c:pt>
                <c:pt idx="1047">
                  <c:v>41650</c:v>
                </c:pt>
                <c:pt idx="1048">
                  <c:v>41651</c:v>
                </c:pt>
                <c:pt idx="1049">
                  <c:v>41652</c:v>
                </c:pt>
                <c:pt idx="1050">
                  <c:v>41653</c:v>
                </c:pt>
                <c:pt idx="1051">
                  <c:v>41654</c:v>
                </c:pt>
                <c:pt idx="1052">
                  <c:v>41655</c:v>
                </c:pt>
                <c:pt idx="1053">
                  <c:v>41656</c:v>
                </c:pt>
                <c:pt idx="1054">
                  <c:v>41657</c:v>
                </c:pt>
                <c:pt idx="1055">
                  <c:v>41658</c:v>
                </c:pt>
                <c:pt idx="1056">
                  <c:v>41659</c:v>
                </c:pt>
                <c:pt idx="1057">
                  <c:v>41660</c:v>
                </c:pt>
                <c:pt idx="1058">
                  <c:v>41661</c:v>
                </c:pt>
                <c:pt idx="1059">
                  <c:v>41662</c:v>
                </c:pt>
                <c:pt idx="1060">
                  <c:v>41663</c:v>
                </c:pt>
                <c:pt idx="1061">
                  <c:v>41664</c:v>
                </c:pt>
                <c:pt idx="1062">
                  <c:v>41665</c:v>
                </c:pt>
                <c:pt idx="1063">
                  <c:v>41666</c:v>
                </c:pt>
                <c:pt idx="1064">
                  <c:v>41667</c:v>
                </c:pt>
                <c:pt idx="1065">
                  <c:v>41668</c:v>
                </c:pt>
                <c:pt idx="1066">
                  <c:v>41669</c:v>
                </c:pt>
                <c:pt idx="1067">
                  <c:v>41670</c:v>
                </c:pt>
                <c:pt idx="1068">
                  <c:v>41671</c:v>
                </c:pt>
                <c:pt idx="1069">
                  <c:v>41672</c:v>
                </c:pt>
                <c:pt idx="1070">
                  <c:v>41673</c:v>
                </c:pt>
                <c:pt idx="1071">
                  <c:v>41674</c:v>
                </c:pt>
                <c:pt idx="1072">
                  <c:v>41675</c:v>
                </c:pt>
                <c:pt idx="1073">
                  <c:v>41676</c:v>
                </c:pt>
                <c:pt idx="1074">
                  <c:v>41677</c:v>
                </c:pt>
                <c:pt idx="1075">
                  <c:v>41678</c:v>
                </c:pt>
                <c:pt idx="1076">
                  <c:v>41679</c:v>
                </c:pt>
                <c:pt idx="1077">
                  <c:v>41680</c:v>
                </c:pt>
                <c:pt idx="1078">
                  <c:v>41681</c:v>
                </c:pt>
                <c:pt idx="1079">
                  <c:v>41682</c:v>
                </c:pt>
                <c:pt idx="1080">
                  <c:v>41683</c:v>
                </c:pt>
                <c:pt idx="1081">
                  <c:v>41684</c:v>
                </c:pt>
                <c:pt idx="1082">
                  <c:v>41685</c:v>
                </c:pt>
                <c:pt idx="1083">
                  <c:v>41686</c:v>
                </c:pt>
                <c:pt idx="1084">
                  <c:v>41687</c:v>
                </c:pt>
                <c:pt idx="1085">
                  <c:v>41688</c:v>
                </c:pt>
                <c:pt idx="1086">
                  <c:v>41689</c:v>
                </c:pt>
                <c:pt idx="1087">
                  <c:v>41690</c:v>
                </c:pt>
                <c:pt idx="1088">
                  <c:v>41691</c:v>
                </c:pt>
                <c:pt idx="1089">
                  <c:v>41692</c:v>
                </c:pt>
                <c:pt idx="1090">
                  <c:v>41693</c:v>
                </c:pt>
                <c:pt idx="1091">
                  <c:v>41694</c:v>
                </c:pt>
                <c:pt idx="1092">
                  <c:v>41695</c:v>
                </c:pt>
                <c:pt idx="1093">
                  <c:v>41696</c:v>
                </c:pt>
                <c:pt idx="1094">
                  <c:v>41697</c:v>
                </c:pt>
                <c:pt idx="1095">
                  <c:v>41698</c:v>
                </c:pt>
                <c:pt idx="1096">
                  <c:v>41699</c:v>
                </c:pt>
                <c:pt idx="1097">
                  <c:v>41700</c:v>
                </c:pt>
                <c:pt idx="1098">
                  <c:v>41701</c:v>
                </c:pt>
                <c:pt idx="1099">
                  <c:v>41702</c:v>
                </c:pt>
                <c:pt idx="1100">
                  <c:v>41703</c:v>
                </c:pt>
                <c:pt idx="1101">
                  <c:v>41704</c:v>
                </c:pt>
                <c:pt idx="1102">
                  <c:v>41705</c:v>
                </c:pt>
                <c:pt idx="1103">
                  <c:v>41706</c:v>
                </c:pt>
                <c:pt idx="1104">
                  <c:v>41707</c:v>
                </c:pt>
                <c:pt idx="1105">
                  <c:v>41708</c:v>
                </c:pt>
                <c:pt idx="1106">
                  <c:v>41709</c:v>
                </c:pt>
                <c:pt idx="1107">
                  <c:v>41710</c:v>
                </c:pt>
                <c:pt idx="1108">
                  <c:v>41711</c:v>
                </c:pt>
                <c:pt idx="1109">
                  <c:v>41712</c:v>
                </c:pt>
                <c:pt idx="1110">
                  <c:v>41713</c:v>
                </c:pt>
                <c:pt idx="1111">
                  <c:v>41714</c:v>
                </c:pt>
                <c:pt idx="1112">
                  <c:v>41715</c:v>
                </c:pt>
                <c:pt idx="1113">
                  <c:v>41716</c:v>
                </c:pt>
                <c:pt idx="1114">
                  <c:v>41717</c:v>
                </c:pt>
                <c:pt idx="1115">
                  <c:v>41718</c:v>
                </c:pt>
                <c:pt idx="1116">
                  <c:v>41719</c:v>
                </c:pt>
                <c:pt idx="1117">
                  <c:v>41720</c:v>
                </c:pt>
                <c:pt idx="1118">
                  <c:v>41721</c:v>
                </c:pt>
                <c:pt idx="1119">
                  <c:v>41722</c:v>
                </c:pt>
                <c:pt idx="1120">
                  <c:v>41723</c:v>
                </c:pt>
                <c:pt idx="1121">
                  <c:v>41724</c:v>
                </c:pt>
                <c:pt idx="1122">
                  <c:v>41725</c:v>
                </c:pt>
                <c:pt idx="1123">
                  <c:v>41726</c:v>
                </c:pt>
                <c:pt idx="1124">
                  <c:v>41727</c:v>
                </c:pt>
                <c:pt idx="1125">
                  <c:v>41728</c:v>
                </c:pt>
                <c:pt idx="1126">
                  <c:v>41729</c:v>
                </c:pt>
                <c:pt idx="1127">
                  <c:v>41730</c:v>
                </c:pt>
                <c:pt idx="1128">
                  <c:v>41731</c:v>
                </c:pt>
                <c:pt idx="1129">
                  <c:v>41732</c:v>
                </c:pt>
                <c:pt idx="1130">
                  <c:v>41733</c:v>
                </c:pt>
                <c:pt idx="1131">
                  <c:v>41734</c:v>
                </c:pt>
                <c:pt idx="1132">
                  <c:v>41735</c:v>
                </c:pt>
                <c:pt idx="1133">
                  <c:v>41736</c:v>
                </c:pt>
                <c:pt idx="1134">
                  <c:v>41737</c:v>
                </c:pt>
                <c:pt idx="1135">
                  <c:v>41738</c:v>
                </c:pt>
                <c:pt idx="1136">
                  <c:v>41739</c:v>
                </c:pt>
                <c:pt idx="1137">
                  <c:v>41740</c:v>
                </c:pt>
                <c:pt idx="1138">
                  <c:v>41741</c:v>
                </c:pt>
                <c:pt idx="1139">
                  <c:v>41742</c:v>
                </c:pt>
                <c:pt idx="1140">
                  <c:v>41743</c:v>
                </c:pt>
                <c:pt idx="1141">
                  <c:v>41744</c:v>
                </c:pt>
                <c:pt idx="1142">
                  <c:v>41745</c:v>
                </c:pt>
                <c:pt idx="1143">
                  <c:v>41746</c:v>
                </c:pt>
                <c:pt idx="1144">
                  <c:v>41747</c:v>
                </c:pt>
                <c:pt idx="1145">
                  <c:v>41748</c:v>
                </c:pt>
                <c:pt idx="1146">
                  <c:v>41749</c:v>
                </c:pt>
                <c:pt idx="1147">
                  <c:v>41750</c:v>
                </c:pt>
                <c:pt idx="1148">
                  <c:v>41751</c:v>
                </c:pt>
                <c:pt idx="1149">
                  <c:v>41752</c:v>
                </c:pt>
                <c:pt idx="1150">
                  <c:v>41753</c:v>
                </c:pt>
                <c:pt idx="1151">
                  <c:v>41754</c:v>
                </c:pt>
                <c:pt idx="1152">
                  <c:v>41755</c:v>
                </c:pt>
                <c:pt idx="1153">
                  <c:v>41756</c:v>
                </c:pt>
                <c:pt idx="1154">
                  <c:v>41757</c:v>
                </c:pt>
                <c:pt idx="1155">
                  <c:v>41758</c:v>
                </c:pt>
                <c:pt idx="1156">
                  <c:v>41759</c:v>
                </c:pt>
                <c:pt idx="1157">
                  <c:v>41760</c:v>
                </c:pt>
                <c:pt idx="1158">
                  <c:v>41761</c:v>
                </c:pt>
                <c:pt idx="1159">
                  <c:v>41762</c:v>
                </c:pt>
                <c:pt idx="1160">
                  <c:v>41763</c:v>
                </c:pt>
                <c:pt idx="1161">
                  <c:v>41764</c:v>
                </c:pt>
                <c:pt idx="1162">
                  <c:v>41765</c:v>
                </c:pt>
                <c:pt idx="1163">
                  <c:v>41766</c:v>
                </c:pt>
                <c:pt idx="1164">
                  <c:v>41767</c:v>
                </c:pt>
                <c:pt idx="1165">
                  <c:v>41768</c:v>
                </c:pt>
                <c:pt idx="1166">
                  <c:v>41769</c:v>
                </c:pt>
                <c:pt idx="1167">
                  <c:v>41770</c:v>
                </c:pt>
                <c:pt idx="1168">
                  <c:v>41771</c:v>
                </c:pt>
                <c:pt idx="1169">
                  <c:v>41772</c:v>
                </c:pt>
                <c:pt idx="1170">
                  <c:v>41773</c:v>
                </c:pt>
                <c:pt idx="1171">
                  <c:v>41774</c:v>
                </c:pt>
                <c:pt idx="1172">
                  <c:v>41775</c:v>
                </c:pt>
                <c:pt idx="1173">
                  <c:v>41776</c:v>
                </c:pt>
                <c:pt idx="1174">
                  <c:v>41777</c:v>
                </c:pt>
                <c:pt idx="1175">
                  <c:v>41778</c:v>
                </c:pt>
                <c:pt idx="1176">
                  <c:v>41779</c:v>
                </c:pt>
                <c:pt idx="1177">
                  <c:v>41780</c:v>
                </c:pt>
                <c:pt idx="1178">
                  <c:v>41781</c:v>
                </c:pt>
                <c:pt idx="1179">
                  <c:v>41782</c:v>
                </c:pt>
                <c:pt idx="1180">
                  <c:v>41783</c:v>
                </c:pt>
                <c:pt idx="1181">
                  <c:v>41784</c:v>
                </c:pt>
                <c:pt idx="1182">
                  <c:v>41785</c:v>
                </c:pt>
                <c:pt idx="1183">
                  <c:v>41786</c:v>
                </c:pt>
                <c:pt idx="1184">
                  <c:v>41787</c:v>
                </c:pt>
                <c:pt idx="1185">
                  <c:v>41788</c:v>
                </c:pt>
                <c:pt idx="1186">
                  <c:v>41789</c:v>
                </c:pt>
                <c:pt idx="1187">
                  <c:v>41790</c:v>
                </c:pt>
                <c:pt idx="1188">
                  <c:v>41791</c:v>
                </c:pt>
                <c:pt idx="1189">
                  <c:v>41792</c:v>
                </c:pt>
                <c:pt idx="1190">
                  <c:v>41793</c:v>
                </c:pt>
                <c:pt idx="1191">
                  <c:v>41794</c:v>
                </c:pt>
                <c:pt idx="1192">
                  <c:v>41795</c:v>
                </c:pt>
                <c:pt idx="1193">
                  <c:v>41796</c:v>
                </c:pt>
                <c:pt idx="1194">
                  <c:v>41797</c:v>
                </c:pt>
                <c:pt idx="1195">
                  <c:v>41798</c:v>
                </c:pt>
                <c:pt idx="1196">
                  <c:v>41799</c:v>
                </c:pt>
                <c:pt idx="1197">
                  <c:v>41800</c:v>
                </c:pt>
                <c:pt idx="1198">
                  <c:v>41801</c:v>
                </c:pt>
                <c:pt idx="1199">
                  <c:v>41802</c:v>
                </c:pt>
                <c:pt idx="1200">
                  <c:v>41803</c:v>
                </c:pt>
                <c:pt idx="1201">
                  <c:v>41804</c:v>
                </c:pt>
                <c:pt idx="1202">
                  <c:v>41805</c:v>
                </c:pt>
                <c:pt idx="1203">
                  <c:v>41806</c:v>
                </c:pt>
                <c:pt idx="1204">
                  <c:v>41807</c:v>
                </c:pt>
                <c:pt idx="1205">
                  <c:v>41808</c:v>
                </c:pt>
                <c:pt idx="1206">
                  <c:v>41809</c:v>
                </c:pt>
                <c:pt idx="1207">
                  <c:v>41810</c:v>
                </c:pt>
                <c:pt idx="1208">
                  <c:v>41811</c:v>
                </c:pt>
                <c:pt idx="1209">
                  <c:v>41812</c:v>
                </c:pt>
                <c:pt idx="1210">
                  <c:v>41813</c:v>
                </c:pt>
                <c:pt idx="1211">
                  <c:v>41814</c:v>
                </c:pt>
                <c:pt idx="1212">
                  <c:v>41815</c:v>
                </c:pt>
                <c:pt idx="1213">
                  <c:v>41816</c:v>
                </c:pt>
                <c:pt idx="1214">
                  <c:v>41817</c:v>
                </c:pt>
                <c:pt idx="1215">
                  <c:v>41818</c:v>
                </c:pt>
                <c:pt idx="1216">
                  <c:v>41819</c:v>
                </c:pt>
                <c:pt idx="1217">
                  <c:v>41820</c:v>
                </c:pt>
                <c:pt idx="1218">
                  <c:v>41821</c:v>
                </c:pt>
                <c:pt idx="1219">
                  <c:v>41822</c:v>
                </c:pt>
                <c:pt idx="1220">
                  <c:v>41823</c:v>
                </c:pt>
                <c:pt idx="1221">
                  <c:v>41824</c:v>
                </c:pt>
                <c:pt idx="1222">
                  <c:v>41825</c:v>
                </c:pt>
                <c:pt idx="1223">
                  <c:v>41826</c:v>
                </c:pt>
                <c:pt idx="1224">
                  <c:v>41827</c:v>
                </c:pt>
                <c:pt idx="1225">
                  <c:v>41828</c:v>
                </c:pt>
                <c:pt idx="1226">
                  <c:v>41829</c:v>
                </c:pt>
                <c:pt idx="1227">
                  <c:v>41830</c:v>
                </c:pt>
                <c:pt idx="1228">
                  <c:v>41831</c:v>
                </c:pt>
                <c:pt idx="1229">
                  <c:v>41832</c:v>
                </c:pt>
                <c:pt idx="1230">
                  <c:v>41833</c:v>
                </c:pt>
                <c:pt idx="1231">
                  <c:v>41834</c:v>
                </c:pt>
                <c:pt idx="1232">
                  <c:v>41835</c:v>
                </c:pt>
                <c:pt idx="1233">
                  <c:v>41836</c:v>
                </c:pt>
                <c:pt idx="1234">
                  <c:v>41837</c:v>
                </c:pt>
                <c:pt idx="1235">
                  <c:v>41838</c:v>
                </c:pt>
                <c:pt idx="1236">
                  <c:v>41839</c:v>
                </c:pt>
                <c:pt idx="1237">
                  <c:v>41840</c:v>
                </c:pt>
                <c:pt idx="1238">
                  <c:v>41841</c:v>
                </c:pt>
                <c:pt idx="1239">
                  <c:v>41842</c:v>
                </c:pt>
                <c:pt idx="1240">
                  <c:v>41843</c:v>
                </c:pt>
                <c:pt idx="1241">
                  <c:v>41844</c:v>
                </c:pt>
                <c:pt idx="1242">
                  <c:v>41845</c:v>
                </c:pt>
                <c:pt idx="1243">
                  <c:v>41846</c:v>
                </c:pt>
                <c:pt idx="1244">
                  <c:v>41847</c:v>
                </c:pt>
                <c:pt idx="1245">
                  <c:v>41848</c:v>
                </c:pt>
                <c:pt idx="1246">
                  <c:v>41849</c:v>
                </c:pt>
                <c:pt idx="1247">
                  <c:v>41850</c:v>
                </c:pt>
                <c:pt idx="1248">
                  <c:v>41851</c:v>
                </c:pt>
                <c:pt idx="1249">
                  <c:v>41852</c:v>
                </c:pt>
                <c:pt idx="1250">
                  <c:v>41853</c:v>
                </c:pt>
                <c:pt idx="1251">
                  <c:v>41854</c:v>
                </c:pt>
                <c:pt idx="1252">
                  <c:v>41855</c:v>
                </c:pt>
                <c:pt idx="1253">
                  <c:v>41856</c:v>
                </c:pt>
                <c:pt idx="1254">
                  <c:v>41857</c:v>
                </c:pt>
                <c:pt idx="1255">
                  <c:v>41858</c:v>
                </c:pt>
                <c:pt idx="1256">
                  <c:v>41859</c:v>
                </c:pt>
                <c:pt idx="1257">
                  <c:v>41860</c:v>
                </c:pt>
                <c:pt idx="1258">
                  <c:v>41861</c:v>
                </c:pt>
                <c:pt idx="1259">
                  <c:v>41862</c:v>
                </c:pt>
                <c:pt idx="1260">
                  <c:v>41863</c:v>
                </c:pt>
                <c:pt idx="1261">
                  <c:v>41864</c:v>
                </c:pt>
                <c:pt idx="1262">
                  <c:v>41865</c:v>
                </c:pt>
                <c:pt idx="1263">
                  <c:v>41866</c:v>
                </c:pt>
                <c:pt idx="1264">
                  <c:v>41867</c:v>
                </c:pt>
                <c:pt idx="1265">
                  <c:v>41868</c:v>
                </c:pt>
                <c:pt idx="1266">
                  <c:v>41869</c:v>
                </c:pt>
                <c:pt idx="1267">
                  <c:v>41870</c:v>
                </c:pt>
                <c:pt idx="1268">
                  <c:v>41871</c:v>
                </c:pt>
                <c:pt idx="1269">
                  <c:v>41872</c:v>
                </c:pt>
                <c:pt idx="1270">
                  <c:v>41873</c:v>
                </c:pt>
                <c:pt idx="1271">
                  <c:v>41874</c:v>
                </c:pt>
                <c:pt idx="1272">
                  <c:v>41875</c:v>
                </c:pt>
                <c:pt idx="1273">
                  <c:v>41876</c:v>
                </c:pt>
                <c:pt idx="1274">
                  <c:v>41877</c:v>
                </c:pt>
                <c:pt idx="1275">
                  <c:v>41878</c:v>
                </c:pt>
                <c:pt idx="1276">
                  <c:v>41879</c:v>
                </c:pt>
                <c:pt idx="1277">
                  <c:v>41880</c:v>
                </c:pt>
                <c:pt idx="1278">
                  <c:v>41881</c:v>
                </c:pt>
                <c:pt idx="1279">
                  <c:v>41882</c:v>
                </c:pt>
                <c:pt idx="1280">
                  <c:v>41883</c:v>
                </c:pt>
                <c:pt idx="1281">
                  <c:v>41884</c:v>
                </c:pt>
                <c:pt idx="1282">
                  <c:v>41885</c:v>
                </c:pt>
                <c:pt idx="1283">
                  <c:v>41886</c:v>
                </c:pt>
                <c:pt idx="1284">
                  <c:v>41887</c:v>
                </c:pt>
                <c:pt idx="1285">
                  <c:v>41888</c:v>
                </c:pt>
                <c:pt idx="1286">
                  <c:v>41889</c:v>
                </c:pt>
                <c:pt idx="1287">
                  <c:v>41890</c:v>
                </c:pt>
                <c:pt idx="1288">
                  <c:v>41891</c:v>
                </c:pt>
                <c:pt idx="1289">
                  <c:v>41892</c:v>
                </c:pt>
                <c:pt idx="1290">
                  <c:v>41893</c:v>
                </c:pt>
                <c:pt idx="1291">
                  <c:v>41894</c:v>
                </c:pt>
                <c:pt idx="1292">
                  <c:v>41895</c:v>
                </c:pt>
                <c:pt idx="1293">
                  <c:v>41896</c:v>
                </c:pt>
                <c:pt idx="1294">
                  <c:v>41897</c:v>
                </c:pt>
                <c:pt idx="1295">
                  <c:v>41898</c:v>
                </c:pt>
                <c:pt idx="1296">
                  <c:v>41899</c:v>
                </c:pt>
                <c:pt idx="1297">
                  <c:v>41900</c:v>
                </c:pt>
                <c:pt idx="1298">
                  <c:v>41901</c:v>
                </c:pt>
                <c:pt idx="1299">
                  <c:v>41902</c:v>
                </c:pt>
                <c:pt idx="1300">
                  <c:v>41903</c:v>
                </c:pt>
                <c:pt idx="1301">
                  <c:v>41904</c:v>
                </c:pt>
                <c:pt idx="1302">
                  <c:v>41905</c:v>
                </c:pt>
                <c:pt idx="1303">
                  <c:v>41906</c:v>
                </c:pt>
                <c:pt idx="1304">
                  <c:v>41907</c:v>
                </c:pt>
                <c:pt idx="1305">
                  <c:v>41908</c:v>
                </c:pt>
                <c:pt idx="1306">
                  <c:v>41909</c:v>
                </c:pt>
                <c:pt idx="1307">
                  <c:v>41910</c:v>
                </c:pt>
                <c:pt idx="1308">
                  <c:v>41911</c:v>
                </c:pt>
                <c:pt idx="1309">
                  <c:v>41912</c:v>
                </c:pt>
                <c:pt idx="1310">
                  <c:v>41913</c:v>
                </c:pt>
                <c:pt idx="1311">
                  <c:v>41914</c:v>
                </c:pt>
                <c:pt idx="1312">
                  <c:v>41915</c:v>
                </c:pt>
                <c:pt idx="1313">
                  <c:v>41916</c:v>
                </c:pt>
                <c:pt idx="1314">
                  <c:v>41917</c:v>
                </c:pt>
                <c:pt idx="1315">
                  <c:v>41918</c:v>
                </c:pt>
                <c:pt idx="1316">
                  <c:v>41919</c:v>
                </c:pt>
                <c:pt idx="1317">
                  <c:v>41920</c:v>
                </c:pt>
                <c:pt idx="1318">
                  <c:v>41921</c:v>
                </c:pt>
                <c:pt idx="1319">
                  <c:v>41922</c:v>
                </c:pt>
                <c:pt idx="1320">
                  <c:v>41923</c:v>
                </c:pt>
                <c:pt idx="1321">
                  <c:v>41924</c:v>
                </c:pt>
                <c:pt idx="1322">
                  <c:v>41925</c:v>
                </c:pt>
                <c:pt idx="1323">
                  <c:v>41926</c:v>
                </c:pt>
                <c:pt idx="1324">
                  <c:v>41927</c:v>
                </c:pt>
                <c:pt idx="1325">
                  <c:v>41928</c:v>
                </c:pt>
                <c:pt idx="1326">
                  <c:v>41929</c:v>
                </c:pt>
                <c:pt idx="1327">
                  <c:v>41930</c:v>
                </c:pt>
                <c:pt idx="1328">
                  <c:v>41931</c:v>
                </c:pt>
                <c:pt idx="1329">
                  <c:v>41932</c:v>
                </c:pt>
                <c:pt idx="1330">
                  <c:v>41933</c:v>
                </c:pt>
                <c:pt idx="1331">
                  <c:v>41934</c:v>
                </c:pt>
                <c:pt idx="1332">
                  <c:v>41935</c:v>
                </c:pt>
                <c:pt idx="1333">
                  <c:v>41936</c:v>
                </c:pt>
                <c:pt idx="1334">
                  <c:v>41937</c:v>
                </c:pt>
                <c:pt idx="1335">
                  <c:v>41938</c:v>
                </c:pt>
                <c:pt idx="1336">
                  <c:v>41939</c:v>
                </c:pt>
                <c:pt idx="1337">
                  <c:v>41940</c:v>
                </c:pt>
                <c:pt idx="1338">
                  <c:v>41941</c:v>
                </c:pt>
                <c:pt idx="1339">
                  <c:v>41942</c:v>
                </c:pt>
                <c:pt idx="1340">
                  <c:v>41943</c:v>
                </c:pt>
                <c:pt idx="1341">
                  <c:v>41944</c:v>
                </c:pt>
                <c:pt idx="1342">
                  <c:v>41945</c:v>
                </c:pt>
                <c:pt idx="1343">
                  <c:v>41946</c:v>
                </c:pt>
                <c:pt idx="1344">
                  <c:v>41947</c:v>
                </c:pt>
                <c:pt idx="1345">
                  <c:v>41948</c:v>
                </c:pt>
                <c:pt idx="1346">
                  <c:v>41949</c:v>
                </c:pt>
                <c:pt idx="1347">
                  <c:v>41950</c:v>
                </c:pt>
                <c:pt idx="1348">
                  <c:v>41951</c:v>
                </c:pt>
                <c:pt idx="1349">
                  <c:v>41952</c:v>
                </c:pt>
                <c:pt idx="1350">
                  <c:v>41953</c:v>
                </c:pt>
                <c:pt idx="1351">
                  <c:v>41954</c:v>
                </c:pt>
                <c:pt idx="1352">
                  <c:v>41955</c:v>
                </c:pt>
                <c:pt idx="1353">
                  <c:v>41956</c:v>
                </c:pt>
                <c:pt idx="1354">
                  <c:v>41957</c:v>
                </c:pt>
                <c:pt idx="1355">
                  <c:v>41958</c:v>
                </c:pt>
                <c:pt idx="1356">
                  <c:v>41959</c:v>
                </c:pt>
                <c:pt idx="1357">
                  <c:v>41960</c:v>
                </c:pt>
                <c:pt idx="1358">
                  <c:v>41961</c:v>
                </c:pt>
                <c:pt idx="1359">
                  <c:v>41962</c:v>
                </c:pt>
                <c:pt idx="1360">
                  <c:v>41963</c:v>
                </c:pt>
                <c:pt idx="1361">
                  <c:v>41964</c:v>
                </c:pt>
                <c:pt idx="1362">
                  <c:v>41965</c:v>
                </c:pt>
                <c:pt idx="1363">
                  <c:v>41966</c:v>
                </c:pt>
                <c:pt idx="1364">
                  <c:v>41967</c:v>
                </c:pt>
                <c:pt idx="1365">
                  <c:v>41968</c:v>
                </c:pt>
                <c:pt idx="1366">
                  <c:v>41969</c:v>
                </c:pt>
                <c:pt idx="1367">
                  <c:v>41970</c:v>
                </c:pt>
                <c:pt idx="1368">
                  <c:v>41971</c:v>
                </c:pt>
                <c:pt idx="1369">
                  <c:v>41972</c:v>
                </c:pt>
                <c:pt idx="1370">
                  <c:v>41973</c:v>
                </c:pt>
                <c:pt idx="1371">
                  <c:v>41974</c:v>
                </c:pt>
                <c:pt idx="1372">
                  <c:v>41975</c:v>
                </c:pt>
                <c:pt idx="1373">
                  <c:v>41976</c:v>
                </c:pt>
                <c:pt idx="1374">
                  <c:v>41977</c:v>
                </c:pt>
                <c:pt idx="1375">
                  <c:v>41978</c:v>
                </c:pt>
                <c:pt idx="1376">
                  <c:v>41979</c:v>
                </c:pt>
                <c:pt idx="1377">
                  <c:v>41980</c:v>
                </c:pt>
                <c:pt idx="1378">
                  <c:v>41981</c:v>
                </c:pt>
                <c:pt idx="1379">
                  <c:v>41982</c:v>
                </c:pt>
                <c:pt idx="1380">
                  <c:v>41983</c:v>
                </c:pt>
                <c:pt idx="1381">
                  <c:v>41984</c:v>
                </c:pt>
                <c:pt idx="1382">
                  <c:v>41985</c:v>
                </c:pt>
                <c:pt idx="1383">
                  <c:v>41986</c:v>
                </c:pt>
                <c:pt idx="1384">
                  <c:v>41987</c:v>
                </c:pt>
                <c:pt idx="1385">
                  <c:v>41988</c:v>
                </c:pt>
                <c:pt idx="1386">
                  <c:v>41989</c:v>
                </c:pt>
                <c:pt idx="1387">
                  <c:v>41990</c:v>
                </c:pt>
                <c:pt idx="1388">
                  <c:v>41991</c:v>
                </c:pt>
                <c:pt idx="1389">
                  <c:v>41992</c:v>
                </c:pt>
                <c:pt idx="1390">
                  <c:v>41993</c:v>
                </c:pt>
                <c:pt idx="1391">
                  <c:v>41994</c:v>
                </c:pt>
                <c:pt idx="1392">
                  <c:v>41995</c:v>
                </c:pt>
                <c:pt idx="1393">
                  <c:v>41996</c:v>
                </c:pt>
                <c:pt idx="1394">
                  <c:v>41997</c:v>
                </c:pt>
                <c:pt idx="1395">
                  <c:v>41998</c:v>
                </c:pt>
                <c:pt idx="1396">
                  <c:v>41999</c:v>
                </c:pt>
                <c:pt idx="1397">
                  <c:v>42000</c:v>
                </c:pt>
                <c:pt idx="1398">
                  <c:v>42001</c:v>
                </c:pt>
                <c:pt idx="1399">
                  <c:v>42002</c:v>
                </c:pt>
                <c:pt idx="1400">
                  <c:v>42003</c:v>
                </c:pt>
                <c:pt idx="1401">
                  <c:v>42004</c:v>
                </c:pt>
                <c:pt idx="1402">
                  <c:v>42005</c:v>
                </c:pt>
                <c:pt idx="1403">
                  <c:v>42006</c:v>
                </c:pt>
                <c:pt idx="1404">
                  <c:v>42007</c:v>
                </c:pt>
                <c:pt idx="1405">
                  <c:v>42008</c:v>
                </c:pt>
                <c:pt idx="1406">
                  <c:v>42009</c:v>
                </c:pt>
                <c:pt idx="1407">
                  <c:v>42010</c:v>
                </c:pt>
                <c:pt idx="1408">
                  <c:v>42011</c:v>
                </c:pt>
                <c:pt idx="1409">
                  <c:v>42012</c:v>
                </c:pt>
                <c:pt idx="1410">
                  <c:v>42013</c:v>
                </c:pt>
                <c:pt idx="1411">
                  <c:v>42014</c:v>
                </c:pt>
                <c:pt idx="1412">
                  <c:v>42015</c:v>
                </c:pt>
                <c:pt idx="1413">
                  <c:v>42016</c:v>
                </c:pt>
                <c:pt idx="1414">
                  <c:v>42017</c:v>
                </c:pt>
                <c:pt idx="1415">
                  <c:v>42018</c:v>
                </c:pt>
                <c:pt idx="1416">
                  <c:v>42019</c:v>
                </c:pt>
                <c:pt idx="1417">
                  <c:v>42020</c:v>
                </c:pt>
                <c:pt idx="1418">
                  <c:v>42021</c:v>
                </c:pt>
                <c:pt idx="1419">
                  <c:v>42022</c:v>
                </c:pt>
                <c:pt idx="1420">
                  <c:v>42023</c:v>
                </c:pt>
                <c:pt idx="1421">
                  <c:v>42024</c:v>
                </c:pt>
                <c:pt idx="1422">
                  <c:v>42025</c:v>
                </c:pt>
                <c:pt idx="1423">
                  <c:v>42026</c:v>
                </c:pt>
                <c:pt idx="1424">
                  <c:v>42027</c:v>
                </c:pt>
                <c:pt idx="1425">
                  <c:v>42028</c:v>
                </c:pt>
                <c:pt idx="1426">
                  <c:v>42029</c:v>
                </c:pt>
                <c:pt idx="1427">
                  <c:v>42030</c:v>
                </c:pt>
                <c:pt idx="1428">
                  <c:v>42031</c:v>
                </c:pt>
                <c:pt idx="1429">
                  <c:v>42032</c:v>
                </c:pt>
                <c:pt idx="1430">
                  <c:v>42033</c:v>
                </c:pt>
                <c:pt idx="1431">
                  <c:v>42034</c:v>
                </c:pt>
                <c:pt idx="1432">
                  <c:v>42035</c:v>
                </c:pt>
                <c:pt idx="1433">
                  <c:v>42036</c:v>
                </c:pt>
                <c:pt idx="1434">
                  <c:v>42037</c:v>
                </c:pt>
                <c:pt idx="1435">
                  <c:v>42038</c:v>
                </c:pt>
                <c:pt idx="1436">
                  <c:v>42039</c:v>
                </c:pt>
                <c:pt idx="1437">
                  <c:v>42040</c:v>
                </c:pt>
                <c:pt idx="1438">
                  <c:v>42041</c:v>
                </c:pt>
                <c:pt idx="1439">
                  <c:v>42042</c:v>
                </c:pt>
                <c:pt idx="1440">
                  <c:v>42043</c:v>
                </c:pt>
                <c:pt idx="1441">
                  <c:v>42044</c:v>
                </c:pt>
                <c:pt idx="1442">
                  <c:v>42045</c:v>
                </c:pt>
                <c:pt idx="1443">
                  <c:v>42046</c:v>
                </c:pt>
                <c:pt idx="1444">
                  <c:v>42047</c:v>
                </c:pt>
                <c:pt idx="1445">
                  <c:v>42048</c:v>
                </c:pt>
                <c:pt idx="1446">
                  <c:v>42049</c:v>
                </c:pt>
                <c:pt idx="1447">
                  <c:v>42050</c:v>
                </c:pt>
                <c:pt idx="1448">
                  <c:v>42051</c:v>
                </c:pt>
                <c:pt idx="1449">
                  <c:v>42052</c:v>
                </c:pt>
                <c:pt idx="1450">
                  <c:v>42053</c:v>
                </c:pt>
                <c:pt idx="1451">
                  <c:v>42054</c:v>
                </c:pt>
                <c:pt idx="1452">
                  <c:v>42055</c:v>
                </c:pt>
                <c:pt idx="1453">
                  <c:v>42056</c:v>
                </c:pt>
                <c:pt idx="1454">
                  <c:v>42057</c:v>
                </c:pt>
                <c:pt idx="1455">
                  <c:v>42058</c:v>
                </c:pt>
                <c:pt idx="1456">
                  <c:v>42059</c:v>
                </c:pt>
                <c:pt idx="1457">
                  <c:v>42060</c:v>
                </c:pt>
                <c:pt idx="1458">
                  <c:v>42061</c:v>
                </c:pt>
                <c:pt idx="1459">
                  <c:v>42062</c:v>
                </c:pt>
                <c:pt idx="1460">
                  <c:v>42063</c:v>
                </c:pt>
                <c:pt idx="1461">
                  <c:v>42064</c:v>
                </c:pt>
                <c:pt idx="1462">
                  <c:v>42065</c:v>
                </c:pt>
                <c:pt idx="1463">
                  <c:v>42066</c:v>
                </c:pt>
                <c:pt idx="1464">
                  <c:v>42067</c:v>
                </c:pt>
                <c:pt idx="1465">
                  <c:v>42068</c:v>
                </c:pt>
                <c:pt idx="1466">
                  <c:v>42069</c:v>
                </c:pt>
                <c:pt idx="1467">
                  <c:v>42070</c:v>
                </c:pt>
                <c:pt idx="1468">
                  <c:v>42071</c:v>
                </c:pt>
                <c:pt idx="1469">
                  <c:v>42072</c:v>
                </c:pt>
                <c:pt idx="1470">
                  <c:v>42073</c:v>
                </c:pt>
                <c:pt idx="1471">
                  <c:v>42074</c:v>
                </c:pt>
                <c:pt idx="1472">
                  <c:v>42075</c:v>
                </c:pt>
                <c:pt idx="1473">
                  <c:v>42076</c:v>
                </c:pt>
                <c:pt idx="1474">
                  <c:v>42077</c:v>
                </c:pt>
                <c:pt idx="1475">
                  <c:v>42078</c:v>
                </c:pt>
                <c:pt idx="1476">
                  <c:v>42079</c:v>
                </c:pt>
                <c:pt idx="1477">
                  <c:v>42080</c:v>
                </c:pt>
                <c:pt idx="1478">
                  <c:v>42081</c:v>
                </c:pt>
                <c:pt idx="1479">
                  <c:v>42082</c:v>
                </c:pt>
                <c:pt idx="1480">
                  <c:v>42083</c:v>
                </c:pt>
                <c:pt idx="1481">
                  <c:v>42084</c:v>
                </c:pt>
                <c:pt idx="1482">
                  <c:v>42085</c:v>
                </c:pt>
                <c:pt idx="1483">
                  <c:v>42086</c:v>
                </c:pt>
                <c:pt idx="1484">
                  <c:v>42087</c:v>
                </c:pt>
                <c:pt idx="1485">
                  <c:v>42088</c:v>
                </c:pt>
                <c:pt idx="1486">
                  <c:v>42089</c:v>
                </c:pt>
                <c:pt idx="1487">
                  <c:v>42090</c:v>
                </c:pt>
                <c:pt idx="1488">
                  <c:v>42091</c:v>
                </c:pt>
                <c:pt idx="1489">
                  <c:v>42092</c:v>
                </c:pt>
                <c:pt idx="1490">
                  <c:v>42093</c:v>
                </c:pt>
                <c:pt idx="1491">
                  <c:v>42094</c:v>
                </c:pt>
                <c:pt idx="1492">
                  <c:v>42095</c:v>
                </c:pt>
                <c:pt idx="1493">
                  <c:v>42096</c:v>
                </c:pt>
                <c:pt idx="1494">
                  <c:v>42097</c:v>
                </c:pt>
                <c:pt idx="1495">
                  <c:v>42098</c:v>
                </c:pt>
                <c:pt idx="1496">
                  <c:v>42099</c:v>
                </c:pt>
                <c:pt idx="1497">
                  <c:v>42100</c:v>
                </c:pt>
                <c:pt idx="1498">
                  <c:v>42101</c:v>
                </c:pt>
                <c:pt idx="1499">
                  <c:v>42102</c:v>
                </c:pt>
                <c:pt idx="1500">
                  <c:v>42103</c:v>
                </c:pt>
                <c:pt idx="1501">
                  <c:v>42104</c:v>
                </c:pt>
                <c:pt idx="1502">
                  <c:v>42105</c:v>
                </c:pt>
                <c:pt idx="1503">
                  <c:v>42106</c:v>
                </c:pt>
                <c:pt idx="1504">
                  <c:v>42107</c:v>
                </c:pt>
                <c:pt idx="1505">
                  <c:v>42108</c:v>
                </c:pt>
                <c:pt idx="1506">
                  <c:v>42109</c:v>
                </c:pt>
                <c:pt idx="1507">
                  <c:v>42110</c:v>
                </c:pt>
                <c:pt idx="1508">
                  <c:v>42111</c:v>
                </c:pt>
                <c:pt idx="1509">
                  <c:v>42112</c:v>
                </c:pt>
                <c:pt idx="1510">
                  <c:v>42113</c:v>
                </c:pt>
                <c:pt idx="1511">
                  <c:v>42114</c:v>
                </c:pt>
                <c:pt idx="1512">
                  <c:v>42115</c:v>
                </c:pt>
                <c:pt idx="1513">
                  <c:v>42116</c:v>
                </c:pt>
                <c:pt idx="1514">
                  <c:v>42117</c:v>
                </c:pt>
                <c:pt idx="1515">
                  <c:v>42118</c:v>
                </c:pt>
                <c:pt idx="1516">
                  <c:v>42119</c:v>
                </c:pt>
                <c:pt idx="1517">
                  <c:v>42120</c:v>
                </c:pt>
                <c:pt idx="1518">
                  <c:v>42121</c:v>
                </c:pt>
                <c:pt idx="1519">
                  <c:v>42122</c:v>
                </c:pt>
                <c:pt idx="1520">
                  <c:v>42123</c:v>
                </c:pt>
                <c:pt idx="1521">
                  <c:v>42124</c:v>
                </c:pt>
                <c:pt idx="1522">
                  <c:v>42125</c:v>
                </c:pt>
                <c:pt idx="1523">
                  <c:v>42126</c:v>
                </c:pt>
                <c:pt idx="1524">
                  <c:v>42127</c:v>
                </c:pt>
                <c:pt idx="1525">
                  <c:v>42128</c:v>
                </c:pt>
                <c:pt idx="1526">
                  <c:v>42129</c:v>
                </c:pt>
                <c:pt idx="1527">
                  <c:v>42130</c:v>
                </c:pt>
                <c:pt idx="1528">
                  <c:v>42131</c:v>
                </c:pt>
                <c:pt idx="1529">
                  <c:v>42132</c:v>
                </c:pt>
                <c:pt idx="1530">
                  <c:v>42133</c:v>
                </c:pt>
                <c:pt idx="1531">
                  <c:v>42134</c:v>
                </c:pt>
                <c:pt idx="1532">
                  <c:v>42135</c:v>
                </c:pt>
                <c:pt idx="1533">
                  <c:v>42136</c:v>
                </c:pt>
                <c:pt idx="1534">
                  <c:v>42137</c:v>
                </c:pt>
                <c:pt idx="1535">
                  <c:v>42138</c:v>
                </c:pt>
                <c:pt idx="1536">
                  <c:v>42139</c:v>
                </c:pt>
                <c:pt idx="1537">
                  <c:v>42140</c:v>
                </c:pt>
                <c:pt idx="1538">
                  <c:v>42141</c:v>
                </c:pt>
                <c:pt idx="1539">
                  <c:v>42142</c:v>
                </c:pt>
                <c:pt idx="1540">
                  <c:v>42143</c:v>
                </c:pt>
                <c:pt idx="1541">
                  <c:v>42144</c:v>
                </c:pt>
                <c:pt idx="1542">
                  <c:v>42145</c:v>
                </c:pt>
                <c:pt idx="1543">
                  <c:v>42146</c:v>
                </c:pt>
                <c:pt idx="1544">
                  <c:v>42147</c:v>
                </c:pt>
                <c:pt idx="1545">
                  <c:v>42148</c:v>
                </c:pt>
                <c:pt idx="1546">
                  <c:v>42149</c:v>
                </c:pt>
                <c:pt idx="1547">
                  <c:v>42150</c:v>
                </c:pt>
                <c:pt idx="1548">
                  <c:v>42151</c:v>
                </c:pt>
                <c:pt idx="1549">
                  <c:v>42152</c:v>
                </c:pt>
                <c:pt idx="1550">
                  <c:v>42153</c:v>
                </c:pt>
                <c:pt idx="1551">
                  <c:v>42154</c:v>
                </c:pt>
                <c:pt idx="1552">
                  <c:v>42155</c:v>
                </c:pt>
                <c:pt idx="1553">
                  <c:v>42156</c:v>
                </c:pt>
                <c:pt idx="1554">
                  <c:v>42157</c:v>
                </c:pt>
                <c:pt idx="1555">
                  <c:v>42158</c:v>
                </c:pt>
                <c:pt idx="1556">
                  <c:v>42159</c:v>
                </c:pt>
                <c:pt idx="1557">
                  <c:v>42160</c:v>
                </c:pt>
                <c:pt idx="1558">
                  <c:v>42161</c:v>
                </c:pt>
                <c:pt idx="1559">
                  <c:v>42162</c:v>
                </c:pt>
                <c:pt idx="1560">
                  <c:v>42163</c:v>
                </c:pt>
                <c:pt idx="1561">
                  <c:v>42164</c:v>
                </c:pt>
                <c:pt idx="1562">
                  <c:v>42165</c:v>
                </c:pt>
                <c:pt idx="1563">
                  <c:v>42166</c:v>
                </c:pt>
                <c:pt idx="1564">
                  <c:v>42167</c:v>
                </c:pt>
                <c:pt idx="1565">
                  <c:v>42168</c:v>
                </c:pt>
                <c:pt idx="1566">
                  <c:v>42169</c:v>
                </c:pt>
                <c:pt idx="1567">
                  <c:v>42170</c:v>
                </c:pt>
                <c:pt idx="1568">
                  <c:v>42171</c:v>
                </c:pt>
                <c:pt idx="1569">
                  <c:v>42172</c:v>
                </c:pt>
                <c:pt idx="1570">
                  <c:v>42173</c:v>
                </c:pt>
                <c:pt idx="1571">
                  <c:v>42174</c:v>
                </c:pt>
                <c:pt idx="1572">
                  <c:v>42175</c:v>
                </c:pt>
                <c:pt idx="1573">
                  <c:v>42176</c:v>
                </c:pt>
                <c:pt idx="1574">
                  <c:v>42177</c:v>
                </c:pt>
                <c:pt idx="1575">
                  <c:v>42178</c:v>
                </c:pt>
                <c:pt idx="1576">
                  <c:v>42179</c:v>
                </c:pt>
                <c:pt idx="1577">
                  <c:v>42180</c:v>
                </c:pt>
                <c:pt idx="1578">
                  <c:v>42181</c:v>
                </c:pt>
                <c:pt idx="1579">
                  <c:v>42182</c:v>
                </c:pt>
                <c:pt idx="1580">
                  <c:v>42183</c:v>
                </c:pt>
                <c:pt idx="1581">
                  <c:v>42184</c:v>
                </c:pt>
                <c:pt idx="1582">
                  <c:v>42185</c:v>
                </c:pt>
                <c:pt idx="1583">
                  <c:v>42186</c:v>
                </c:pt>
                <c:pt idx="1584">
                  <c:v>42187</c:v>
                </c:pt>
                <c:pt idx="1585">
                  <c:v>42188</c:v>
                </c:pt>
                <c:pt idx="1586">
                  <c:v>42189</c:v>
                </c:pt>
                <c:pt idx="1587">
                  <c:v>42190</c:v>
                </c:pt>
                <c:pt idx="1588">
                  <c:v>42191</c:v>
                </c:pt>
                <c:pt idx="1589">
                  <c:v>42192</c:v>
                </c:pt>
                <c:pt idx="1590">
                  <c:v>42193</c:v>
                </c:pt>
                <c:pt idx="1591">
                  <c:v>42194</c:v>
                </c:pt>
                <c:pt idx="1592">
                  <c:v>42195</c:v>
                </c:pt>
                <c:pt idx="1593">
                  <c:v>42196</c:v>
                </c:pt>
                <c:pt idx="1594">
                  <c:v>42197</c:v>
                </c:pt>
                <c:pt idx="1595">
                  <c:v>42198</c:v>
                </c:pt>
                <c:pt idx="1596">
                  <c:v>42199</c:v>
                </c:pt>
                <c:pt idx="1597">
                  <c:v>42200</c:v>
                </c:pt>
                <c:pt idx="1598">
                  <c:v>42201</c:v>
                </c:pt>
                <c:pt idx="1599">
                  <c:v>42202</c:v>
                </c:pt>
                <c:pt idx="1600">
                  <c:v>42203</c:v>
                </c:pt>
                <c:pt idx="1601">
                  <c:v>42204</c:v>
                </c:pt>
                <c:pt idx="1602">
                  <c:v>42205</c:v>
                </c:pt>
                <c:pt idx="1603">
                  <c:v>42206</c:v>
                </c:pt>
                <c:pt idx="1604">
                  <c:v>42207</c:v>
                </c:pt>
                <c:pt idx="1605">
                  <c:v>42208</c:v>
                </c:pt>
                <c:pt idx="1606">
                  <c:v>42209</c:v>
                </c:pt>
                <c:pt idx="1607">
                  <c:v>42210</c:v>
                </c:pt>
                <c:pt idx="1608">
                  <c:v>42211</c:v>
                </c:pt>
                <c:pt idx="1609">
                  <c:v>42212</c:v>
                </c:pt>
                <c:pt idx="1610">
                  <c:v>42213</c:v>
                </c:pt>
                <c:pt idx="1611">
                  <c:v>42214</c:v>
                </c:pt>
                <c:pt idx="1612">
                  <c:v>42215</c:v>
                </c:pt>
                <c:pt idx="1613">
                  <c:v>42216</c:v>
                </c:pt>
                <c:pt idx="1614">
                  <c:v>42217</c:v>
                </c:pt>
                <c:pt idx="1615">
                  <c:v>42218</c:v>
                </c:pt>
                <c:pt idx="1616">
                  <c:v>42219</c:v>
                </c:pt>
                <c:pt idx="1617">
                  <c:v>42220</c:v>
                </c:pt>
                <c:pt idx="1618">
                  <c:v>42221</c:v>
                </c:pt>
                <c:pt idx="1619">
                  <c:v>42222</c:v>
                </c:pt>
                <c:pt idx="1620">
                  <c:v>42223</c:v>
                </c:pt>
                <c:pt idx="1621">
                  <c:v>42224</c:v>
                </c:pt>
                <c:pt idx="1622">
                  <c:v>42225</c:v>
                </c:pt>
                <c:pt idx="1623">
                  <c:v>42226</c:v>
                </c:pt>
                <c:pt idx="1624">
                  <c:v>42227</c:v>
                </c:pt>
                <c:pt idx="1625">
                  <c:v>42228</c:v>
                </c:pt>
                <c:pt idx="1626">
                  <c:v>42229</c:v>
                </c:pt>
                <c:pt idx="1627">
                  <c:v>42230</c:v>
                </c:pt>
                <c:pt idx="1628">
                  <c:v>42231</c:v>
                </c:pt>
                <c:pt idx="1629">
                  <c:v>42232</c:v>
                </c:pt>
                <c:pt idx="1630">
                  <c:v>42233</c:v>
                </c:pt>
                <c:pt idx="1631">
                  <c:v>42234</c:v>
                </c:pt>
                <c:pt idx="1632">
                  <c:v>42235</c:v>
                </c:pt>
                <c:pt idx="1633">
                  <c:v>42236</c:v>
                </c:pt>
                <c:pt idx="1634">
                  <c:v>42237</c:v>
                </c:pt>
                <c:pt idx="1635">
                  <c:v>42238</c:v>
                </c:pt>
                <c:pt idx="1636">
                  <c:v>42239</c:v>
                </c:pt>
                <c:pt idx="1637">
                  <c:v>42240</c:v>
                </c:pt>
                <c:pt idx="1638">
                  <c:v>42241</c:v>
                </c:pt>
                <c:pt idx="1639">
                  <c:v>42242</c:v>
                </c:pt>
                <c:pt idx="1640">
                  <c:v>42243</c:v>
                </c:pt>
                <c:pt idx="1641">
                  <c:v>42244</c:v>
                </c:pt>
                <c:pt idx="1642">
                  <c:v>42245</c:v>
                </c:pt>
                <c:pt idx="1643">
                  <c:v>42246</c:v>
                </c:pt>
                <c:pt idx="1644">
                  <c:v>42247</c:v>
                </c:pt>
                <c:pt idx="1645">
                  <c:v>42248</c:v>
                </c:pt>
                <c:pt idx="1646">
                  <c:v>42249</c:v>
                </c:pt>
                <c:pt idx="1647">
                  <c:v>42250</c:v>
                </c:pt>
                <c:pt idx="1648">
                  <c:v>42251</c:v>
                </c:pt>
                <c:pt idx="1649">
                  <c:v>42252</c:v>
                </c:pt>
                <c:pt idx="1650">
                  <c:v>42253</c:v>
                </c:pt>
                <c:pt idx="1651">
                  <c:v>42254</c:v>
                </c:pt>
                <c:pt idx="1652">
                  <c:v>42255</c:v>
                </c:pt>
                <c:pt idx="1653">
                  <c:v>42256</c:v>
                </c:pt>
                <c:pt idx="1654">
                  <c:v>42257</c:v>
                </c:pt>
                <c:pt idx="1655">
                  <c:v>42258</c:v>
                </c:pt>
                <c:pt idx="1656">
                  <c:v>42259</c:v>
                </c:pt>
                <c:pt idx="1657">
                  <c:v>42260</c:v>
                </c:pt>
                <c:pt idx="1658">
                  <c:v>42261</c:v>
                </c:pt>
                <c:pt idx="1659">
                  <c:v>42262</c:v>
                </c:pt>
                <c:pt idx="1660">
                  <c:v>42263</c:v>
                </c:pt>
                <c:pt idx="1661">
                  <c:v>42264</c:v>
                </c:pt>
                <c:pt idx="1662">
                  <c:v>42265</c:v>
                </c:pt>
                <c:pt idx="1663">
                  <c:v>42266</c:v>
                </c:pt>
                <c:pt idx="1664">
                  <c:v>42267</c:v>
                </c:pt>
                <c:pt idx="1665">
                  <c:v>42268</c:v>
                </c:pt>
                <c:pt idx="1666">
                  <c:v>42269</c:v>
                </c:pt>
                <c:pt idx="1667">
                  <c:v>42270</c:v>
                </c:pt>
                <c:pt idx="1668">
                  <c:v>42271</c:v>
                </c:pt>
                <c:pt idx="1669">
                  <c:v>42272</c:v>
                </c:pt>
                <c:pt idx="1670">
                  <c:v>42273</c:v>
                </c:pt>
                <c:pt idx="1671">
                  <c:v>42274</c:v>
                </c:pt>
                <c:pt idx="1672">
                  <c:v>42275</c:v>
                </c:pt>
                <c:pt idx="1673">
                  <c:v>42276</c:v>
                </c:pt>
                <c:pt idx="1674">
                  <c:v>42277</c:v>
                </c:pt>
                <c:pt idx="1675">
                  <c:v>42278</c:v>
                </c:pt>
                <c:pt idx="1676">
                  <c:v>42279</c:v>
                </c:pt>
                <c:pt idx="1677">
                  <c:v>42280</c:v>
                </c:pt>
                <c:pt idx="1678">
                  <c:v>42281</c:v>
                </c:pt>
                <c:pt idx="1679">
                  <c:v>42282</c:v>
                </c:pt>
                <c:pt idx="1680">
                  <c:v>42283</c:v>
                </c:pt>
                <c:pt idx="1681">
                  <c:v>42284</c:v>
                </c:pt>
                <c:pt idx="1682">
                  <c:v>42285</c:v>
                </c:pt>
                <c:pt idx="1683">
                  <c:v>42286</c:v>
                </c:pt>
                <c:pt idx="1684">
                  <c:v>42287</c:v>
                </c:pt>
                <c:pt idx="1685">
                  <c:v>42288</c:v>
                </c:pt>
                <c:pt idx="1686">
                  <c:v>42289</c:v>
                </c:pt>
                <c:pt idx="1687">
                  <c:v>42290</c:v>
                </c:pt>
                <c:pt idx="1688">
                  <c:v>42291</c:v>
                </c:pt>
                <c:pt idx="1689">
                  <c:v>42292</c:v>
                </c:pt>
                <c:pt idx="1690">
                  <c:v>42293</c:v>
                </c:pt>
                <c:pt idx="1691">
                  <c:v>42294</c:v>
                </c:pt>
                <c:pt idx="1692">
                  <c:v>42295</c:v>
                </c:pt>
                <c:pt idx="1693">
                  <c:v>42296</c:v>
                </c:pt>
                <c:pt idx="1694">
                  <c:v>42297</c:v>
                </c:pt>
                <c:pt idx="1695">
                  <c:v>42298</c:v>
                </c:pt>
                <c:pt idx="1696">
                  <c:v>42299</c:v>
                </c:pt>
                <c:pt idx="1697">
                  <c:v>42300</c:v>
                </c:pt>
                <c:pt idx="1698">
                  <c:v>42301</c:v>
                </c:pt>
                <c:pt idx="1699">
                  <c:v>42302</c:v>
                </c:pt>
                <c:pt idx="1700">
                  <c:v>42303</c:v>
                </c:pt>
                <c:pt idx="1701">
                  <c:v>42304</c:v>
                </c:pt>
                <c:pt idx="1702">
                  <c:v>42305</c:v>
                </c:pt>
                <c:pt idx="1703">
                  <c:v>42306</c:v>
                </c:pt>
                <c:pt idx="1704">
                  <c:v>42307</c:v>
                </c:pt>
                <c:pt idx="1705">
                  <c:v>42308</c:v>
                </c:pt>
                <c:pt idx="1706">
                  <c:v>42309</c:v>
                </c:pt>
                <c:pt idx="1707">
                  <c:v>42310</c:v>
                </c:pt>
                <c:pt idx="1708">
                  <c:v>42311</c:v>
                </c:pt>
                <c:pt idx="1709">
                  <c:v>42312</c:v>
                </c:pt>
                <c:pt idx="1710">
                  <c:v>42313</c:v>
                </c:pt>
                <c:pt idx="1711">
                  <c:v>42314</c:v>
                </c:pt>
                <c:pt idx="1712">
                  <c:v>42315</c:v>
                </c:pt>
                <c:pt idx="1713">
                  <c:v>42316</c:v>
                </c:pt>
                <c:pt idx="1714">
                  <c:v>42317</c:v>
                </c:pt>
                <c:pt idx="1715">
                  <c:v>42318</c:v>
                </c:pt>
                <c:pt idx="1716">
                  <c:v>42319</c:v>
                </c:pt>
                <c:pt idx="1717">
                  <c:v>42320</c:v>
                </c:pt>
                <c:pt idx="1718">
                  <c:v>42321</c:v>
                </c:pt>
                <c:pt idx="1719">
                  <c:v>42322</c:v>
                </c:pt>
                <c:pt idx="1720">
                  <c:v>42323</c:v>
                </c:pt>
                <c:pt idx="1721">
                  <c:v>42324</c:v>
                </c:pt>
                <c:pt idx="1722">
                  <c:v>42325</c:v>
                </c:pt>
                <c:pt idx="1723">
                  <c:v>42326</c:v>
                </c:pt>
                <c:pt idx="1724">
                  <c:v>42327</c:v>
                </c:pt>
                <c:pt idx="1725">
                  <c:v>42328</c:v>
                </c:pt>
                <c:pt idx="1726">
                  <c:v>42329</c:v>
                </c:pt>
                <c:pt idx="1727">
                  <c:v>42330</c:v>
                </c:pt>
                <c:pt idx="1728">
                  <c:v>42331</c:v>
                </c:pt>
                <c:pt idx="1729">
                  <c:v>42332</c:v>
                </c:pt>
                <c:pt idx="1730">
                  <c:v>42333</c:v>
                </c:pt>
                <c:pt idx="1731">
                  <c:v>42334</c:v>
                </c:pt>
                <c:pt idx="1732">
                  <c:v>42335</c:v>
                </c:pt>
                <c:pt idx="1733">
                  <c:v>42336</c:v>
                </c:pt>
                <c:pt idx="1734">
                  <c:v>42337</c:v>
                </c:pt>
                <c:pt idx="1735">
                  <c:v>42338</c:v>
                </c:pt>
                <c:pt idx="1736">
                  <c:v>42339</c:v>
                </c:pt>
                <c:pt idx="1737">
                  <c:v>42340</c:v>
                </c:pt>
                <c:pt idx="1738">
                  <c:v>42341</c:v>
                </c:pt>
                <c:pt idx="1739">
                  <c:v>42342</c:v>
                </c:pt>
                <c:pt idx="1740">
                  <c:v>42343</c:v>
                </c:pt>
                <c:pt idx="1741">
                  <c:v>42344</c:v>
                </c:pt>
                <c:pt idx="1742">
                  <c:v>42345</c:v>
                </c:pt>
                <c:pt idx="1743">
                  <c:v>42346</c:v>
                </c:pt>
                <c:pt idx="1744">
                  <c:v>42347</c:v>
                </c:pt>
                <c:pt idx="1745">
                  <c:v>42348</c:v>
                </c:pt>
                <c:pt idx="1746">
                  <c:v>42349</c:v>
                </c:pt>
                <c:pt idx="1747">
                  <c:v>42350</c:v>
                </c:pt>
                <c:pt idx="1748">
                  <c:v>42351</c:v>
                </c:pt>
                <c:pt idx="1749">
                  <c:v>42352</c:v>
                </c:pt>
                <c:pt idx="1750">
                  <c:v>42353</c:v>
                </c:pt>
                <c:pt idx="1751">
                  <c:v>42354</c:v>
                </c:pt>
                <c:pt idx="1752">
                  <c:v>42355</c:v>
                </c:pt>
                <c:pt idx="1753">
                  <c:v>42356</c:v>
                </c:pt>
                <c:pt idx="1754">
                  <c:v>42357</c:v>
                </c:pt>
                <c:pt idx="1755">
                  <c:v>42358</c:v>
                </c:pt>
                <c:pt idx="1756">
                  <c:v>42359</c:v>
                </c:pt>
                <c:pt idx="1757">
                  <c:v>42360</c:v>
                </c:pt>
                <c:pt idx="1758">
                  <c:v>42361</c:v>
                </c:pt>
                <c:pt idx="1759">
                  <c:v>42362</c:v>
                </c:pt>
                <c:pt idx="1760">
                  <c:v>42363</c:v>
                </c:pt>
                <c:pt idx="1761">
                  <c:v>42364</c:v>
                </c:pt>
                <c:pt idx="1762">
                  <c:v>42365</c:v>
                </c:pt>
                <c:pt idx="1763">
                  <c:v>42366</c:v>
                </c:pt>
                <c:pt idx="1764">
                  <c:v>42367</c:v>
                </c:pt>
                <c:pt idx="1765">
                  <c:v>42368</c:v>
                </c:pt>
                <c:pt idx="1766">
                  <c:v>42369</c:v>
                </c:pt>
                <c:pt idx="1767">
                  <c:v>42370</c:v>
                </c:pt>
                <c:pt idx="1768">
                  <c:v>42371</c:v>
                </c:pt>
                <c:pt idx="1769">
                  <c:v>42372</c:v>
                </c:pt>
                <c:pt idx="1770">
                  <c:v>42373</c:v>
                </c:pt>
                <c:pt idx="1771">
                  <c:v>42374</c:v>
                </c:pt>
                <c:pt idx="1772">
                  <c:v>42375</c:v>
                </c:pt>
                <c:pt idx="1773">
                  <c:v>42376</c:v>
                </c:pt>
                <c:pt idx="1774">
                  <c:v>42377</c:v>
                </c:pt>
                <c:pt idx="1775">
                  <c:v>42378</c:v>
                </c:pt>
                <c:pt idx="1776">
                  <c:v>42379</c:v>
                </c:pt>
                <c:pt idx="1777">
                  <c:v>42380</c:v>
                </c:pt>
                <c:pt idx="1778">
                  <c:v>42381</c:v>
                </c:pt>
                <c:pt idx="1779">
                  <c:v>42382</c:v>
                </c:pt>
                <c:pt idx="1780">
                  <c:v>42383</c:v>
                </c:pt>
                <c:pt idx="1781">
                  <c:v>42384</c:v>
                </c:pt>
                <c:pt idx="1782">
                  <c:v>42385</c:v>
                </c:pt>
                <c:pt idx="1783">
                  <c:v>42386</c:v>
                </c:pt>
                <c:pt idx="1784">
                  <c:v>42387</c:v>
                </c:pt>
                <c:pt idx="1785">
                  <c:v>42388</c:v>
                </c:pt>
                <c:pt idx="1786">
                  <c:v>42389</c:v>
                </c:pt>
                <c:pt idx="1787">
                  <c:v>42390</c:v>
                </c:pt>
                <c:pt idx="1788">
                  <c:v>42391</c:v>
                </c:pt>
                <c:pt idx="1789">
                  <c:v>42392</c:v>
                </c:pt>
                <c:pt idx="1790">
                  <c:v>42393</c:v>
                </c:pt>
                <c:pt idx="1791">
                  <c:v>42394</c:v>
                </c:pt>
                <c:pt idx="1792">
                  <c:v>42395</c:v>
                </c:pt>
                <c:pt idx="1793">
                  <c:v>42396</c:v>
                </c:pt>
                <c:pt idx="1794">
                  <c:v>42397</c:v>
                </c:pt>
                <c:pt idx="1795">
                  <c:v>42398</c:v>
                </c:pt>
                <c:pt idx="1796">
                  <c:v>42399</c:v>
                </c:pt>
                <c:pt idx="1797">
                  <c:v>42400</c:v>
                </c:pt>
                <c:pt idx="1798">
                  <c:v>42401</c:v>
                </c:pt>
                <c:pt idx="1799">
                  <c:v>42402</c:v>
                </c:pt>
                <c:pt idx="1800">
                  <c:v>42403</c:v>
                </c:pt>
                <c:pt idx="1801">
                  <c:v>42404</c:v>
                </c:pt>
                <c:pt idx="1802">
                  <c:v>42405</c:v>
                </c:pt>
                <c:pt idx="1803">
                  <c:v>42406</c:v>
                </c:pt>
                <c:pt idx="1804">
                  <c:v>42407</c:v>
                </c:pt>
                <c:pt idx="1805">
                  <c:v>42408</c:v>
                </c:pt>
                <c:pt idx="1806">
                  <c:v>42409</c:v>
                </c:pt>
                <c:pt idx="1807">
                  <c:v>42410</c:v>
                </c:pt>
                <c:pt idx="1808">
                  <c:v>42411</c:v>
                </c:pt>
                <c:pt idx="1809">
                  <c:v>42412</c:v>
                </c:pt>
                <c:pt idx="1810">
                  <c:v>42413</c:v>
                </c:pt>
                <c:pt idx="1811">
                  <c:v>42414</c:v>
                </c:pt>
                <c:pt idx="1812">
                  <c:v>42415</c:v>
                </c:pt>
                <c:pt idx="1813">
                  <c:v>42416</c:v>
                </c:pt>
                <c:pt idx="1814">
                  <c:v>42417</c:v>
                </c:pt>
                <c:pt idx="1815">
                  <c:v>42418</c:v>
                </c:pt>
                <c:pt idx="1816">
                  <c:v>42419</c:v>
                </c:pt>
                <c:pt idx="1817">
                  <c:v>42420</c:v>
                </c:pt>
                <c:pt idx="1818">
                  <c:v>42421</c:v>
                </c:pt>
                <c:pt idx="1819">
                  <c:v>42422</c:v>
                </c:pt>
                <c:pt idx="1820">
                  <c:v>42423</c:v>
                </c:pt>
                <c:pt idx="1821">
                  <c:v>42424</c:v>
                </c:pt>
                <c:pt idx="1822">
                  <c:v>42425</c:v>
                </c:pt>
                <c:pt idx="1823">
                  <c:v>42426</c:v>
                </c:pt>
                <c:pt idx="1824">
                  <c:v>42427</c:v>
                </c:pt>
                <c:pt idx="1825">
                  <c:v>42428</c:v>
                </c:pt>
                <c:pt idx="1826">
                  <c:v>42429</c:v>
                </c:pt>
                <c:pt idx="1827">
                  <c:v>42430</c:v>
                </c:pt>
                <c:pt idx="1828">
                  <c:v>42431</c:v>
                </c:pt>
                <c:pt idx="1829">
                  <c:v>42432</c:v>
                </c:pt>
                <c:pt idx="1830">
                  <c:v>42433</c:v>
                </c:pt>
                <c:pt idx="1831">
                  <c:v>42434</c:v>
                </c:pt>
                <c:pt idx="1832">
                  <c:v>42435</c:v>
                </c:pt>
                <c:pt idx="1833">
                  <c:v>42436</c:v>
                </c:pt>
                <c:pt idx="1834">
                  <c:v>42437</c:v>
                </c:pt>
                <c:pt idx="1835">
                  <c:v>42438</c:v>
                </c:pt>
                <c:pt idx="1836">
                  <c:v>42439</c:v>
                </c:pt>
                <c:pt idx="1837">
                  <c:v>42440</c:v>
                </c:pt>
                <c:pt idx="1838">
                  <c:v>42441</c:v>
                </c:pt>
                <c:pt idx="1839">
                  <c:v>42442</c:v>
                </c:pt>
                <c:pt idx="1840">
                  <c:v>42443</c:v>
                </c:pt>
                <c:pt idx="1841">
                  <c:v>42444</c:v>
                </c:pt>
                <c:pt idx="1842">
                  <c:v>42445</c:v>
                </c:pt>
                <c:pt idx="1843">
                  <c:v>42446</c:v>
                </c:pt>
                <c:pt idx="1844">
                  <c:v>42447</c:v>
                </c:pt>
                <c:pt idx="1845">
                  <c:v>42448</c:v>
                </c:pt>
                <c:pt idx="1846">
                  <c:v>42449</c:v>
                </c:pt>
                <c:pt idx="1847">
                  <c:v>42450</c:v>
                </c:pt>
                <c:pt idx="1848">
                  <c:v>42451</c:v>
                </c:pt>
                <c:pt idx="1849">
                  <c:v>42452</c:v>
                </c:pt>
                <c:pt idx="1850">
                  <c:v>42453</c:v>
                </c:pt>
                <c:pt idx="1851">
                  <c:v>42454</c:v>
                </c:pt>
                <c:pt idx="1852">
                  <c:v>42455</c:v>
                </c:pt>
                <c:pt idx="1853">
                  <c:v>42456</c:v>
                </c:pt>
                <c:pt idx="1854">
                  <c:v>42457</c:v>
                </c:pt>
                <c:pt idx="1855">
                  <c:v>42458</c:v>
                </c:pt>
                <c:pt idx="1856">
                  <c:v>42459</c:v>
                </c:pt>
                <c:pt idx="1857">
                  <c:v>42460</c:v>
                </c:pt>
                <c:pt idx="1858">
                  <c:v>42461</c:v>
                </c:pt>
                <c:pt idx="1859">
                  <c:v>42462</c:v>
                </c:pt>
                <c:pt idx="1860">
                  <c:v>42463</c:v>
                </c:pt>
                <c:pt idx="1861">
                  <c:v>42464</c:v>
                </c:pt>
                <c:pt idx="1862">
                  <c:v>42465</c:v>
                </c:pt>
                <c:pt idx="1863">
                  <c:v>42466</c:v>
                </c:pt>
                <c:pt idx="1864">
                  <c:v>42467</c:v>
                </c:pt>
                <c:pt idx="1865">
                  <c:v>42468</c:v>
                </c:pt>
                <c:pt idx="1866">
                  <c:v>42469</c:v>
                </c:pt>
                <c:pt idx="1867">
                  <c:v>42470</c:v>
                </c:pt>
                <c:pt idx="1868">
                  <c:v>42471</c:v>
                </c:pt>
                <c:pt idx="1869">
                  <c:v>42472</c:v>
                </c:pt>
                <c:pt idx="1870">
                  <c:v>42473</c:v>
                </c:pt>
                <c:pt idx="1871">
                  <c:v>42474</c:v>
                </c:pt>
                <c:pt idx="1872">
                  <c:v>42475</c:v>
                </c:pt>
                <c:pt idx="1873">
                  <c:v>42476</c:v>
                </c:pt>
                <c:pt idx="1874">
                  <c:v>42477</c:v>
                </c:pt>
                <c:pt idx="1875">
                  <c:v>42478</c:v>
                </c:pt>
                <c:pt idx="1876">
                  <c:v>42479</c:v>
                </c:pt>
                <c:pt idx="1877">
                  <c:v>42480</c:v>
                </c:pt>
                <c:pt idx="1878">
                  <c:v>42481</c:v>
                </c:pt>
                <c:pt idx="1879">
                  <c:v>42482</c:v>
                </c:pt>
                <c:pt idx="1880">
                  <c:v>42483</c:v>
                </c:pt>
                <c:pt idx="1881">
                  <c:v>42484</c:v>
                </c:pt>
                <c:pt idx="1882">
                  <c:v>42485</c:v>
                </c:pt>
                <c:pt idx="1883">
                  <c:v>42486</c:v>
                </c:pt>
                <c:pt idx="1884">
                  <c:v>42487</c:v>
                </c:pt>
                <c:pt idx="1885">
                  <c:v>42488</c:v>
                </c:pt>
                <c:pt idx="1886">
                  <c:v>42489</c:v>
                </c:pt>
                <c:pt idx="1887">
                  <c:v>42490</c:v>
                </c:pt>
                <c:pt idx="1888">
                  <c:v>42491</c:v>
                </c:pt>
                <c:pt idx="1889">
                  <c:v>42492</c:v>
                </c:pt>
                <c:pt idx="1890">
                  <c:v>42493</c:v>
                </c:pt>
                <c:pt idx="1891">
                  <c:v>42494</c:v>
                </c:pt>
                <c:pt idx="1892">
                  <c:v>42495</c:v>
                </c:pt>
                <c:pt idx="1893">
                  <c:v>42496</c:v>
                </c:pt>
                <c:pt idx="1894">
                  <c:v>42497</c:v>
                </c:pt>
                <c:pt idx="1895">
                  <c:v>42498</c:v>
                </c:pt>
                <c:pt idx="1896">
                  <c:v>42499</c:v>
                </c:pt>
                <c:pt idx="1897">
                  <c:v>42500</c:v>
                </c:pt>
                <c:pt idx="1898">
                  <c:v>42501</c:v>
                </c:pt>
                <c:pt idx="1899">
                  <c:v>42502</c:v>
                </c:pt>
                <c:pt idx="1900">
                  <c:v>42503</c:v>
                </c:pt>
                <c:pt idx="1901">
                  <c:v>42504</c:v>
                </c:pt>
                <c:pt idx="1902">
                  <c:v>42505</c:v>
                </c:pt>
                <c:pt idx="1903">
                  <c:v>42506</c:v>
                </c:pt>
                <c:pt idx="1904">
                  <c:v>42507</c:v>
                </c:pt>
                <c:pt idx="1905">
                  <c:v>42508</c:v>
                </c:pt>
                <c:pt idx="1906">
                  <c:v>42509</c:v>
                </c:pt>
                <c:pt idx="1907">
                  <c:v>42510</c:v>
                </c:pt>
                <c:pt idx="1908">
                  <c:v>42511</c:v>
                </c:pt>
                <c:pt idx="1909">
                  <c:v>42512</c:v>
                </c:pt>
                <c:pt idx="1910">
                  <c:v>42513</c:v>
                </c:pt>
                <c:pt idx="1911">
                  <c:v>42514</c:v>
                </c:pt>
                <c:pt idx="1912">
                  <c:v>42515</c:v>
                </c:pt>
                <c:pt idx="1913">
                  <c:v>42516</c:v>
                </c:pt>
                <c:pt idx="1914">
                  <c:v>42517</c:v>
                </c:pt>
                <c:pt idx="1915">
                  <c:v>42518</c:v>
                </c:pt>
                <c:pt idx="1916">
                  <c:v>42519</c:v>
                </c:pt>
                <c:pt idx="1917">
                  <c:v>42520</c:v>
                </c:pt>
                <c:pt idx="1918">
                  <c:v>42521</c:v>
                </c:pt>
                <c:pt idx="1919">
                  <c:v>42522</c:v>
                </c:pt>
                <c:pt idx="1920">
                  <c:v>42523</c:v>
                </c:pt>
                <c:pt idx="1921">
                  <c:v>42524</c:v>
                </c:pt>
                <c:pt idx="1922">
                  <c:v>42525</c:v>
                </c:pt>
                <c:pt idx="1923">
                  <c:v>42526</c:v>
                </c:pt>
                <c:pt idx="1924">
                  <c:v>42527</c:v>
                </c:pt>
                <c:pt idx="1925">
                  <c:v>42528</c:v>
                </c:pt>
                <c:pt idx="1926">
                  <c:v>42529</c:v>
                </c:pt>
                <c:pt idx="1927">
                  <c:v>42530</c:v>
                </c:pt>
                <c:pt idx="1928">
                  <c:v>42531</c:v>
                </c:pt>
                <c:pt idx="1929">
                  <c:v>42532</c:v>
                </c:pt>
                <c:pt idx="1930">
                  <c:v>42533</c:v>
                </c:pt>
                <c:pt idx="1931">
                  <c:v>42534</c:v>
                </c:pt>
                <c:pt idx="1932">
                  <c:v>42535</c:v>
                </c:pt>
                <c:pt idx="1933">
                  <c:v>42536</c:v>
                </c:pt>
                <c:pt idx="1934">
                  <c:v>42537</c:v>
                </c:pt>
                <c:pt idx="1935">
                  <c:v>42538</c:v>
                </c:pt>
                <c:pt idx="1936">
                  <c:v>42539</c:v>
                </c:pt>
                <c:pt idx="1937">
                  <c:v>42540</c:v>
                </c:pt>
                <c:pt idx="1938">
                  <c:v>42541</c:v>
                </c:pt>
                <c:pt idx="1939">
                  <c:v>42542</c:v>
                </c:pt>
                <c:pt idx="1940">
                  <c:v>42543</c:v>
                </c:pt>
                <c:pt idx="1941">
                  <c:v>42544</c:v>
                </c:pt>
                <c:pt idx="1942">
                  <c:v>42545</c:v>
                </c:pt>
                <c:pt idx="1943">
                  <c:v>42546</c:v>
                </c:pt>
                <c:pt idx="1944">
                  <c:v>42547</c:v>
                </c:pt>
                <c:pt idx="1945">
                  <c:v>42548</c:v>
                </c:pt>
                <c:pt idx="1946">
                  <c:v>42549</c:v>
                </c:pt>
                <c:pt idx="1947">
                  <c:v>42550</c:v>
                </c:pt>
                <c:pt idx="1948">
                  <c:v>42551</c:v>
                </c:pt>
                <c:pt idx="1949">
                  <c:v>42552</c:v>
                </c:pt>
                <c:pt idx="1950">
                  <c:v>42553</c:v>
                </c:pt>
                <c:pt idx="1951">
                  <c:v>42554</c:v>
                </c:pt>
                <c:pt idx="1952">
                  <c:v>42555</c:v>
                </c:pt>
                <c:pt idx="1953">
                  <c:v>42556</c:v>
                </c:pt>
                <c:pt idx="1954">
                  <c:v>42557</c:v>
                </c:pt>
                <c:pt idx="1955">
                  <c:v>42558</c:v>
                </c:pt>
                <c:pt idx="1956">
                  <c:v>42559</c:v>
                </c:pt>
                <c:pt idx="1957">
                  <c:v>42560</c:v>
                </c:pt>
                <c:pt idx="1958">
                  <c:v>42561</c:v>
                </c:pt>
                <c:pt idx="1959">
                  <c:v>42562</c:v>
                </c:pt>
                <c:pt idx="1960">
                  <c:v>42563</c:v>
                </c:pt>
                <c:pt idx="1961">
                  <c:v>42564</c:v>
                </c:pt>
                <c:pt idx="1962">
                  <c:v>42565</c:v>
                </c:pt>
                <c:pt idx="1963">
                  <c:v>42566</c:v>
                </c:pt>
                <c:pt idx="1964">
                  <c:v>42567</c:v>
                </c:pt>
                <c:pt idx="1965">
                  <c:v>42568</c:v>
                </c:pt>
                <c:pt idx="1966">
                  <c:v>42569</c:v>
                </c:pt>
                <c:pt idx="1967">
                  <c:v>42570</c:v>
                </c:pt>
                <c:pt idx="1968">
                  <c:v>42571</c:v>
                </c:pt>
                <c:pt idx="1969">
                  <c:v>42572</c:v>
                </c:pt>
                <c:pt idx="1970">
                  <c:v>42573</c:v>
                </c:pt>
                <c:pt idx="1971">
                  <c:v>42574</c:v>
                </c:pt>
                <c:pt idx="1972">
                  <c:v>42575</c:v>
                </c:pt>
                <c:pt idx="1973">
                  <c:v>42576</c:v>
                </c:pt>
                <c:pt idx="1974">
                  <c:v>42577</c:v>
                </c:pt>
                <c:pt idx="1975">
                  <c:v>42578</c:v>
                </c:pt>
                <c:pt idx="1976">
                  <c:v>42579</c:v>
                </c:pt>
                <c:pt idx="1977">
                  <c:v>42580</c:v>
                </c:pt>
                <c:pt idx="1978">
                  <c:v>42581</c:v>
                </c:pt>
                <c:pt idx="1979">
                  <c:v>42582</c:v>
                </c:pt>
                <c:pt idx="1980">
                  <c:v>42583</c:v>
                </c:pt>
                <c:pt idx="1981">
                  <c:v>42584</c:v>
                </c:pt>
                <c:pt idx="1982">
                  <c:v>42585</c:v>
                </c:pt>
                <c:pt idx="1983">
                  <c:v>42586</c:v>
                </c:pt>
                <c:pt idx="1984">
                  <c:v>42587</c:v>
                </c:pt>
                <c:pt idx="1985">
                  <c:v>42588</c:v>
                </c:pt>
                <c:pt idx="1986">
                  <c:v>42589</c:v>
                </c:pt>
                <c:pt idx="1987">
                  <c:v>42590</c:v>
                </c:pt>
                <c:pt idx="1988">
                  <c:v>42591</c:v>
                </c:pt>
                <c:pt idx="1989">
                  <c:v>42592</c:v>
                </c:pt>
                <c:pt idx="1990">
                  <c:v>42593</c:v>
                </c:pt>
                <c:pt idx="1991">
                  <c:v>42594</c:v>
                </c:pt>
                <c:pt idx="1992">
                  <c:v>42595</c:v>
                </c:pt>
                <c:pt idx="1993">
                  <c:v>42596</c:v>
                </c:pt>
                <c:pt idx="1994">
                  <c:v>42597</c:v>
                </c:pt>
                <c:pt idx="1995">
                  <c:v>42598</c:v>
                </c:pt>
                <c:pt idx="1996">
                  <c:v>42599</c:v>
                </c:pt>
                <c:pt idx="1997">
                  <c:v>42600</c:v>
                </c:pt>
                <c:pt idx="1998">
                  <c:v>42601</c:v>
                </c:pt>
                <c:pt idx="1999">
                  <c:v>42602</c:v>
                </c:pt>
                <c:pt idx="2000">
                  <c:v>42603</c:v>
                </c:pt>
                <c:pt idx="2001">
                  <c:v>42604</c:v>
                </c:pt>
                <c:pt idx="2002">
                  <c:v>42605</c:v>
                </c:pt>
                <c:pt idx="2003">
                  <c:v>42606</c:v>
                </c:pt>
                <c:pt idx="2004">
                  <c:v>42607</c:v>
                </c:pt>
                <c:pt idx="2005">
                  <c:v>42608</c:v>
                </c:pt>
                <c:pt idx="2006">
                  <c:v>42609</c:v>
                </c:pt>
                <c:pt idx="2007">
                  <c:v>42610</c:v>
                </c:pt>
                <c:pt idx="2008">
                  <c:v>42611</c:v>
                </c:pt>
                <c:pt idx="2009">
                  <c:v>42612</c:v>
                </c:pt>
                <c:pt idx="2010">
                  <c:v>42613</c:v>
                </c:pt>
                <c:pt idx="2011">
                  <c:v>42614</c:v>
                </c:pt>
                <c:pt idx="2012">
                  <c:v>42615</c:v>
                </c:pt>
                <c:pt idx="2013">
                  <c:v>42616</c:v>
                </c:pt>
                <c:pt idx="2014">
                  <c:v>42617</c:v>
                </c:pt>
                <c:pt idx="2015">
                  <c:v>42618</c:v>
                </c:pt>
                <c:pt idx="2016">
                  <c:v>42619</c:v>
                </c:pt>
                <c:pt idx="2017">
                  <c:v>42620</c:v>
                </c:pt>
                <c:pt idx="2018">
                  <c:v>42621</c:v>
                </c:pt>
                <c:pt idx="2019">
                  <c:v>42622</c:v>
                </c:pt>
                <c:pt idx="2020">
                  <c:v>42623</c:v>
                </c:pt>
                <c:pt idx="2021">
                  <c:v>42624</c:v>
                </c:pt>
                <c:pt idx="2022">
                  <c:v>42625</c:v>
                </c:pt>
                <c:pt idx="2023">
                  <c:v>42626</c:v>
                </c:pt>
                <c:pt idx="2024">
                  <c:v>42627</c:v>
                </c:pt>
                <c:pt idx="2025">
                  <c:v>42628</c:v>
                </c:pt>
                <c:pt idx="2026">
                  <c:v>42629</c:v>
                </c:pt>
                <c:pt idx="2027">
                  <c:v>42630</c:v>
                </c:pt>
                <c:pt idx="2028">
                  <c:v>42631</c:v>
                </c:pt>
                <c:pt idx="2029">
                  <c:v>42632</c:v>
                </c:pt>
                <c:pt idx="2030">
                  <c:v>42633</c:v>
                </c:pt>
                <c:pt idx="2031">
                  <c:v>42634</c:v>
                </c:pt>
                <c:pt idx="2032">
                  <c:v>42635</c:v>
                </c:pt>
                <c:pt idx="2033">
                  <c:v>42636</c:v>
                </c:pt>
                <c:pt idx="2034">
                  <c:v>42637</c:v>
                </c:pt>
                <c:pt idx="2035">
                  <c:v>42638</c:v>
                </c:pt>
                <c:pt idx="2036">
                  <c:v>42639</c:v>
                </c:pt>
                <c:pt idx="2037">
                  <c:v>42640</c:v>
                </c:pt>
                <c:pt idx="2038">
                  <c:v>42641</c:v>
                </c:pt>
                <c:pt idx="2039">
                  <c:v>42642</c:v>
                </c:pt>
                <c:pt idx="2040">
                  <c:v>42643</c:v>
                </c:pt>
                <c:pt idx="2041">
                  <c:v>42644</c:v>
                </c:pt>
                <c:pt idx="2042">
                  <c:v>42645</c:v>
                </c:pt>
                <c:pt idx="2043">
                  <c:v>42646</c:v>
                </c:pt>
                <c:pt idx="2044">
                  <c:v>42647</c:v>
                </c:pt>
                <c:pt idx="2045">
                  <c:v>42648</c:v>
                </c:pt>
                <c:pt idx="2046">
                  <c:v>42649</c:v>
                </c:pt>
                <c:pt idx="2047">
                  <c:v>42650</c:v>
                </c:pt>
                <c:pt idx="2048">
                  <c:v>42651</c:v>
                </c:pt>
                <c:pt idx="2049">
                  <c:v>42652</c:v>
                </c:pt>
                <c:pt idx="2050">
                  <c:v>42653</c:v>
                </c:pt>
                <c:pt idx="2051">
                  <c:v>42654</c:v>
                </c:pt>
                <c:pt idx="2052">
                  <c:v>42655</c:v>
                </c:pt>
                <c:pt idx="2053">
                  <c:v>42656</c:v>
                </c:pt>
                <c:pt idx="2054">
                  <c:v>42657</c:v>
                </c:pt>
                <c:pt idx="2055">
                  <c:v>42658</c:v>
                </c:pt>
                <c:pt idx="2056">
                  <c:v>42659</c:v>
                </c:pt>
                <c:pt idx="2057">
                  <c:v>42660</c:v>
                </c:pt>
                <c:pt idx="2058">
                  <c:v>42661</c:v>
                </c:pt>
                <c:pt idx="2059">
                  <c:v>42662</c:v>
                </c:pt>
                <c:pt idx="2060">
                  <c:v>42663</c:v>
                </c:pt>
                <c:pt idx="2061">
                  <c:v>42664</c:v>
                </c:pt>
                <c:pt idx="2062">
                  <c:v>42665</c:v>
                </c:pt>
                <c:pt idx="2063">
                  <c:v>42666</c:v>
                </c:pt>
                <c:pt idx="2064">
                  <c:v>42667</c:v>
                </c:pt>
                <c:pt idx="2065">
                  <c:v>42668</c:v>
                </c:pt>
                <c:pt idx="2066">
                  <c:v>42669</c:v>
                </c:pt>
                <c:pt idx="2067">
                  <c:v>42670</c:v>
                </c:pt>
                <c:pt idx="2068">
                  <c:v>42671</c:v>
                </c:pt>
                <c:pt idx="2069">
                  <c:v>42672</c:v>
                </c:pt>
                <c:pt idx="2070">
                  <c:v>42673</c:v>
                </c:pt>
                <c:pt idx="2071">
                  <c:v>42674</c:v>
                </c:pt>
                <c:pt idx="2072">
                  <c:v>42675</c:v>
                </c:pt>
                <c:pt idx="2073">
                  <c:v>42676</c:v>
                </c:pt>
                <c:pt idx="2074">
                  <c:v>42677</c:v>
                </c:pt>
                <c:pt idx="2075">
                  <c:v>42678</c:v>
                </c:pt>
                <c:pt idx="2076">
                  <c:v>42679</c:v>
                </c:pt>
                <c:pt idx="2077">
                  <c:v>42680</c:v>
                </c:pt>
                <c:pt idx="2078">
                  <c:v>42681</c:v>
                </c:pt>
                <c:pt idx="2079">
                  <c:v>42682</c:v>
                </c:pt>
                <c:pt idx="2080">
                  <c:v>42683</c:v>
                </c:pt>
                <c:pt idx="2081">
                  <c:v>42684</c:v>
                </c:pt>
                <c:pt idx="2082">
                  <c:v>42685</c:v>
                </c:pt>
                <c:pt idx="2083">
                  <c:v>42686</c:v>
                </c:pt>
                <c:pt idx="2084">
                  <c:v>42687</c:v>
                </c:pt>
                <c:pt idx="2085">
                  <c:v>42688</c:v>
                </c:pt>
                <c:pt idx="2086">
                  <c:v>42689</c:v>
                </c:pt>
                <c:pt idx="2087">
                  <c:v>42690</c:v>
                </c:pt>
                <c:pt idx="2088">
                  <c:v>42691</c:v>
                </c:pt>
                <c:pt idx="2089">
                  <c:v>42692</c:v>
                </c:pt>
                <c:pt idx="2090">
                  <c:v>42693</c:v>
                </c:pt>
                <c:pt idx="2091">
                  <c:v>42694</c:v>
                </c:pt>
                <c:pt idx="2092">
                  <c:v>42695</c:v>
                </c:pt>
                <c:pt idx="2093">
                  <c:v>42696</c:v>
                </c:pt>
                <c:pt idx="2094">
                  <c:v>42697</c:v>
                </c:pt>
                <c:pt idx="2095">
                  <c:v>42698</c:v>
                </c:pt>
                <c:pt idx="2096">
                  <c:v>42699</c:v>
                </c:pt>
                <c:pt idx="2097">
                  <c:v>42700</c:v>
                </c:pt>
                <c:pt idx="2098">
                  <c:v>42701</c:v>
                </c:pt>
                <c:pt idx="2099">
                  <c:v>42702</c:v>
                </c:pt>
                <c:pt idx="2100">
                  <c:v>42703</c:v>
                </c:pt>
                <c:pt idx="2101">
                  <c:v>42704</c:v>
                </c:pt>
                <c:pt idx="2102">
                  <c:v>42705</c:v>
                </c:pt>
                <c:pt idx="2103">
                  <c:v>42706</c:v>
                </c:pt>
                <c:pt idx="2104">
                  <c:v>42707</c:v>
                </c:pt>
                <c:pt idx="2105">
                  <c:v>42708</c:v>
                </c:pt>
                <c:pt idx="2106">
                  <c:v>42709</c:v>
                </c:pt>
                <c:pt idx="2107">
                  <c:v>42710</c:v>
                </c:pt>
                <c:pt idx="2108">
                  <c:v>42711</c:v>
                </c:pt>
                <c:pt idx="2109">
                  <c:v>42712</c:v>
                </c:pt>
                <c:pt idx="2110">
                  <c:v>42713</c:v>
                </c:pt>
                <c:pt idx="2111">
                  <c:v>42714</c:v>
                </c:pt>
                <c:pt idx="2112">
                  <c:v>42715</c:v>
                </c:pt>
                <c:pt idx="2113">
                  <c:v>42716</c:v>
                </c:pt>
                <c:pt idx="2114">
                  <c:v>42717</c:v>
                </c:pt>
                <c:pt idx="2115">
                  <c:v>42718</c:v>
                </c:pt>
                <c:pt idx="2116">
                  <c:v>42719</c:v>
                </c:pt>
                <c:pt idx="2117">
                  <c:v>42720</c:v>
                </c:pt>
                <c:pt idx="2118">
                  <c:v>42721</c:v>
                </c:pt>
                <c:pt idx="2119">
                  <c:v>42722</c:v>
                </c:pt>
                <c:pt idx="2120">
                  <c:v>42723</c:v>
                </c:pt>
                <c:pt idx="2121">
                  <c:v>42724</c:v>
                </c:pt>
                <c:pt idx="2122">
                  <c:v>42725</c:v>
                </c:pt>
                <c:pt idx="2123">
                  <c:v>42726</c:v>
                </c:pt>
                <c:pt idx="2124">
                  <c:v>42727</c:v>
                </c:pt>
                <c:pt idx="2125">
                  <c:v>42728</c:v>
                </c:pt>
                <c:pt idx="2126">
                  <c:v>42729</c:v>
                </c:pt>
                <c:pt idx="2127">
                  <c:v>42730</c:v>
                </c:pt>
                <c:pt idx="2128">
                  <c:v>42731</c:v>
                </c:pt>
                <c:pt idx="2129">
                  <c:v>42732</c:v>
                </c:pt>
                <c:pt idx="2130">
                  <c:v>42733</c:v>
                </c:pt>
                <c:pt idx="2131">
                  <c:v>42734</c:v>
                </c:pt>
                <c:pt idx="2132">
                  <c:v>42735</c:v>
                </c:pt>
                <c:pt idx="2133">
                  <c:v>42736</c:v>
                </c:pt>
                <c:pt idx="2134">
                  <c:v>42737</c:v>
                </c:pt>
                <c:pt idx="2135">
                  <c:v>42738</c:v>
                </c:pt>
                <c:pt idx="2136">
                  <c:v>42739</c:v>
                </c:pt>
                <c:pt idx="2137">
                  <c:v>42740</c:v>
                </c:pt>
                <c:pt idx="2138">
                  <c:v>42741</c:v>
                </c:pt>
                <c:pt idx="2139">
                  <c:v>42742</c:v>
                </c:pt>
                <c:pt idx="2140">
                  <c:v>42743</c:v>
                </c:pt>
                <c:pt idx="2141">
                  <c:v>42744</c:v>
                </c:pt>
                <c:pt idx="2142">
                  <c:v>42745</c:v>
                </c:pt>
                <c:pt idx="2143">
                  <c:v>42746</c:v>
                </c:pt>
                <c:pt idx="2144">
                  <c:v>42747</c:v>
                </c:pt>
                <c:pt idx="2145">
                  <c:v>42748</c:v>
                </c:pt>
                <c:pt idx="2146">
                  <c:v>42749</c:v>
                </c:pt>
                <c:pt idx="2147">
                  <c:v>42750</c:v>
                </c:pt>
                <c:pt idx="2148">
                  <c:v>42751</c:v>
                </c:pt>
                <c:pt idx="2149">
                  <c:v>42752</c:v>
                </c:pt>
                <c:pt idx="2150">
                  <c:v>42753</c:v>
                </c:pt>
                <c:pt idx="2151">
                  <c:v>42754</c:v>
                </c:pt>
                <c:pt idx="2152">
                  <c:v>42755</c:v>
                </c:pt>
                <c:pt idx="2153">
                  <c:v>42756</c:v>
                </c:pt>
                <c:pt idx="2154">
                  <c:v>42757</c:v>
                </c:pt>
                <c:pt idx="2155">
                  <c:v>42758</c:v>
                </c:pt>
                <c:pt idx="2156">
                  <c:v>42759</c:v>
                </c:pt>
                <c:pt idx="2157">
                  <c:v>42760</c:v>
                </c:pt>
                <c:pt idx="2158">
                  <c:v>42761</c:v>
                </c:pt>
                <c:pt idx="2159">
                  <c:v>42762</c:v>
                </c:pt>
                <c:pt idx="2160">
                  <c:v>42763</c:v>
                </c:pt>
                <c:pt idx="2161">
                  <c:v>42764</c:v>
                </c:pt>
                <c:pt idx="2162">
                  <c:v>42765</c:v>
                </c:pt>
                <c:pt idx="2163">
                  <c:v>42766</c:v>
                </c:pt>
                <c:pt idx="2164">
                  <c:v>42767</c:v>
                </c:pt>
                <c:pt idx="2165">
                  <c:v>42768</c:v>
                </c:pt>
                <c:pt idx="2166">
                  <c:v>42769</c:v>
                </c:pt>
                <c:pt idx="2167">
                  <c:v>42770</c:v>
                </c:pt>
                <c:pt idx="2168">
                  <c:v>42771</c:v>
                </c:pt>
                <c:pt idx="2169">
                  <c:v>42772</c:v>
                </c:pt>
                <c:pt idx="2170">
                  <c:v>42773</c:v>
                </c:pt>
                <c:pt idx="2171">
                  <c:v>42774</c:v>
                </c:pt>
                <c:pt idx="2172">
                  <c:v>42775</c:v>
                </c:pt>
                <c:pt idx="2173">
                  <c:v>42776</c:v>
                </c:pt>
                <c:pt idx="2174">
                  <c:v>42777</c:v>
                </c:pt>
                <c:pt idx="2175">
                  <c:v>42778</c:v>
                </c:pt>
                <c:pt idx="2176">
                  <c:v>42779</c:v>
                </c:pt>
                <c:pt idx="2177">
                  <c:v>42780</c:v>
                </c:pt>
                <c:pt idx="2178">
                  <c:v>42781</c:v>
                </c:pt>
                <c:pt idx="2179">
                  <c:v>42782</c:v>
                </c:pt>
                <c:pt idx="2180">
                  <c:v>42783</c:v>
                </c:pt>
                <c:pt idx="2181">
                  <c:v>42784</c:v>
                </c:pt>
                <c:pt idx="2182">
                  <c:v>42785</c:v>
                </c:pt>
                <c:pt idx="2183">
                  <c:v>42786</c:v>
                </c:pt>
                <c:pt idx="2184">
                  <c:v>42787</c:v>
                </c:pt>
                <c:pt idx="2185">
                  <c:v>42788</c:v>
                </c:pt>
                <c:pt idx="2186">
                  <c:v>42789</c:v>
                </c:pt>
                <c:pt idx="2187">
                  <c:v>42790</c:v>
                </c:pt>
                <c:pt idx="2188">
                  <c:v>42791</c:v>
                </c:pt>
                <c:pt idx="2189">
                  <c:v>42792</c:v>
                </c:pt>
                <c:pt idx="2190">
                  <c:v>42793</c:v>
                </c:pt>
                <c:pt idx="2191">
                  <c:v>42794</c:v>
                </c:pt>
                <c:pt idx="2192">
                  <c:v>42795</c:v>
                </c:pt>
                <c:pt idx="2193">
                  <c:v>42796</c:v>
                </c:pt>
                <c:pt idx="2194">
                  <c:v>42797</c:v>
                </c:pt>
                <c:pt idx="2195">
                  <c:v>42798</c:v>
                </c:pt>
                <c:pt idx="2196">
                  <c:v>42799</c:v>
                </c:pt>
                <c:pt idx="2197">
                  <c:v>42800</c:v>
                </c:pt>
                <c:pt idx="2198">
                  <c:v>42801</c:v>
                </c:pt>
                <c:pt idx="2199">
                  <c:v>42802</c:v>
                </c:pt>
                <c:pt idx="2200">
                  <c:v>42803</c:v>
                </c:pt>
                <c:pt idx="2201">
                  <c:v>42804</c:v>
                </c:pt>
                <c:pt idx="2202">
                  <c:v>42805</c:v>
                </c:pt>
                <c:pt idx="2203">
                  <c:v>42806</c:v>
                </c:pt>
                <c:pt idx="2204">
                  <c:v>42807</c:v>
                </c:pt>
                <c:pt idx="2205">
                  <c:v>42808</c:v>
                </c:pt>
                <c:pt idx="2206">
                  <c:v>42809</c:v>
                </c:pt>
                <c:pt idx="2207">
                  <c:v>42810</c:v>
                </c:pt>
                <c:pt idx="2208">
                  <c:v>42811</c:v>
                </c:pt>
                <c:pt idx="2209">
                  <c:v>42812</c:v>
                </c:pt>
                <c:pt idx="2210">
                  <c:v>42813</c:v>
                </c:pt>
                <c:pt idx="2211">
                  <c:v>42814</c:v>
                </c:pt>
                <c:pt idx="2212">
                  <c:v>42815</c:v>
                </c:pt>
                <c:pt idx="2213">
                  <c:v>42816</c:v>
                </c:pt>
                <c:pt idx="2214">
                  <c:v>42817</c:v>
                </c:pt>
                <c:pt idx="2215">
                  <c:v>42818</c:v>
                </c:pt>
                <c:pt idx="2216">
                  <c:v>42819</c:v>
                </c:pt>
                <c:pt idx="2217">
                  <c:v>42820</c:v>
                </c:pt>
                <c:pt idx="2218">
                  <c:v>42821</c:v>
                </c:pt>
                <c:pt idx="2219">
                  <c:v>42822</c:v>
                </c:pt>
                <c:pt idx="2220">
                  <c:v>42823</c:v>
                </c:pt>
                <c:pt idx="2221">
                  <c:v>42824</c:v>
                </c:pt>
                <c:pt idx="2222">
                  <c:v>42825</c:v>
                </c:pt>
                <c:pt idx="2223">
                  <c:v>42826</c:v>
                </c:pt>
                <c:pt idx="2224">
                  <c:v>42827</c:v>
                </c:pt>
                <c:pt idx="2225">
                  <c:v>42828</c:v>
                </c:pt>
                <c:pt idx="2226">
                  <c:v>42829</c:v>
                </c:pt>
                <c:pt idx="2227">
                  <c:v>42830</c:v>
                </c:pt>
                <c:pt idx="2228">
                  <c:v>42831</c:v>
                </c:pt>
                <c:pt idx="2229">
                  <c:v>42832</c:v>
                </c:pt>
                <c:pt idx="2230">
                  <c:v>42833</c:v>
                </c:pt>
                <c:pt idx="2231">
                  <c:v>42834</c:v>
                </c:pt>
                <c:pt idx="2232">
                  <c:v>42835</c:v>
                </c:pt>
                <c:pt idx="2233">
                  <c:v>42836</c:v>
                </c:pt>
                <c:pt idx="2234">
                  <c:v>42837</c:v>
                </c:pt>
                <c:pt idx="2235">
                  <c:v>42838</c:v>
                </c:pt>
                <c:pt idx="2236">
                  <c:v>42839</c:v>
                </c:pt>
                <c:pt idx="2237">
                  <c:v>42840</c:v>
                </c:pt>
                <c:pt idx="2238">
                  <c:v>42841</c:v>
                </c:pt>
                <c:pt idx="2239">
                  <c:v>42842</c:v>
                </c:pt>
                <c:pt idx="2240">
                  <c:v>42843</c:v>
                </c:pt>
                <c:pt idx="2241">
                  <c:v>42844</c:v>
                </c:pt>
                <c:pt idx="2242">
                  <c:v>42845</c:v>
                </c:pt>
                <c:pt idx="2243">
                  <c:v>42846</c:v>
                </c:pt>
                <c:pt idx="2244">
                  <c:v>42847</c:v>
                </c:pt>
                <c:pt idx="2245">
                  <c:v>42848</c:v>
                </c:pt>
                <c:pt idx="2246">
                  <c:v>42849</c:v>
                </c:pt>
                <c:pt idx="2247">
                  <c:v>42850</c:v>
                </c:pt>
                <c:pt idx="2248">
                  <c:v>42851</c:v>
                </c:pt>
                <c:pt idx="2249">
                  <c:v>42852</c:v>
                </c:pt>
                <c:pt idx="2250">
                  <c:v>42853</c:v>
                </c:pt>
                <c:pt idx="2251">
                  <c:v>42854</c:v>
                </c:pt>
                <c:pt idx="2252">
                  <c:v>42855</c:v>
                </c:pt>
                <c:pt idx="2253">
                  <c:v>42856</c:v>
                </c:pt>
                <c:pt idx="2254">
                  <c:v>42857</c:v>
                </c:pt>
                <c:pt idx="2255">
                  <c:v>42858</c:v>
                </c:pt>
                <c:pt idx="2256">
                  <c:v>42859</c:v>
                </c:pt>
                <c:pt idx="2257">
                  <c:v>42860</c:v>
                </c:pt>
                <c:pt idx="2258">
                  <c:v>42861</c:v>
                </c:pt>
                <c:pt idx="2259">
                  <c:v>42862</c:v>
                </c:pt>
                <c:pt idx="2260">
                  <c:v>42863</c:v>
                </c:pt>
                <c:pt idx="2261">
                  <c:v>42864</c:v>
                </c:pt>
                <c:pt idx="2262">
                  <c:v>42865</c:v>
                </c:pt>
                <c:pt idx="2263">
                  <c:v>42866</c:v>
                </c:pt>
                <c:pt idx="2264">
                  <c:v>42867</c:v>
                </c:pt>
                <c:pt idx="2265">
                  <c:v>42868</c:v>
                </c:pt>
                <c:pt idx="2266">
                  <c:v>42869</c:v>
                </c:pt>
                <c:pt idx="2267">
                  <c:v>42870</c:v>
                </c:pt>
                <c:pt idx="2268">
                  <c:v>42871</c:v>
                </c:pt>
                <c:pt idx="2269">
                  <c:v>42872</c:v>
                </c:pt>
                <c:pt idx="2270">
                  <c:v>42873</c:v>
                </c:pt>
                <c:pt idx="2271">
                  <c:v>42874</c:v>
                </c:pt>
                <c:pt idx="2272">
                  <c:v>42875</c:v>
                </c:pt>
                <c:pt idx="2273">
                  <c:v>42876</c:v>
                </c:pt>
                <c:pt idx="2274">
                  <c:v>42877</c:v>
                </c:pt>
                <c:pt idx="2275">
                  <c:v>42878</c:v>
                </c:pt>
                <c:pt idx="2276">
                  <c:v>42879</c:v>
                </c:pt>
                <c:pt idx="2277">
                  <c:v>42880</c:v>
                </c:pt>
                <c:pt idx="2278">
                  <c:v>42881</c:v>
                </c:pt>
                <c:pt idx="2279">
                  <c:v>42882</c:v>
                </c:pt>
                <c:pt idx="2280">
                  <c:v>42883</c:v>
                </c:pt>
                <c:pt idx="2281">
                  <c:v>42884</c:v>
                </c:pt>
                <c:pt idx="2282">
                  <c:v>42885</c:v>
                </c:pt>
                <c:pt idx="2283">
                  <c:v>42886</c:v>
                </c:pt>
                <c:pt idx="2284">
                  <c:v>42887</c:v>
                </c:pt>
                <c:pt idx="2285">
                  <c:v>42888</c:v>
                </c:pt>
                <c:pt idx="2286">
                  <c:v>42889</c:v>
                </c:pt>
                <c:pt idx="2287">
                  <c:v>42890</c:v>
                </c:pt>
                <c:pt idx="2288">
                  <c:v>42891</c:v>
                </c:pt>
                <c:pt idx="2289">
                  <c:v>42892</c:v>
                </c:pt>
                <c:pt idx="2290">
                  <c:v>42893</c:v>
                </c:pt>
                <c:pt idx="2291">
                  <c:v>42894</c:v>
                </c:pt>
                <c:pt idx="2292">
                  <c:v>42895</c:v>
                </c:pt>
                <c:pt idx="2293">
                  <c:v>42896</c:v>
                </c:pt>
                <c:pt idx="2294">
                  <c:v>42897</c:v>
                </c:pt>
                <c:pt idx="2295">
                  <c:v>42898</c:v>
                </c:pt>
                <c:pt idx="2296">
                  <c:v>42899</c:v>
                </c:pt>
                <c:pt idx="2297">
                  <c:v>42900</c:v>
                </c:pt>
                <c:pt idx="2298">
                  <c:v>42901</c:v>
                </c:pt>
                <c:pt idx="2299">
                  <c:v>42902</c:v>
                </c:pt>
                <c:pt idx="2300">
                  <c:v>42903</c:v>
                </c:pt>
                <c:pt idx="2301">
                  <c:v>42904</c:v>
                </c:pt>
                <c:pt idx="2302">
                  <c:v>42905</c:v>
                </c:pt>
                <c:pt idx="2303">
                  <c:v>42906</c:v>
                </c:pt>
                <c:pt idx="2304">
                  <c:v>42907</c:v>
                </c:pt>
                <c:pt idx="2305">
                  <c:v>42908</c:v>
                </c:pt>
                <c:pt idx="2306">
                  <c:v>42909</c:v>
                </c:pt>
                <c:pt idx="2307">
                  <c:v>42910</c:v>
                </c:pt>
                <c:pt idx="2308">
                  <c:v>42911</c:v>
                </c:pt>
                <c:pt idx="2309">
                  <c:v>42912</c:v>
                </c:pt>
                <c:pt idx="2310">
                  <c:v>42913</c:v>
                </c:pt>
                <c:pt idx="2311">
                  <c:v>42914</c:v>
                </c:pt>
                <c:pt idx="2312">
                  <c:v>42915</c:v>
                </c:pt>
                <c:pt idx="2313">
                  <c:v>42916</c:v>
                </c:pt>
                <c:pt idx="2314">
                  <c:v>42917</c:v>
                </c:pt>
                <c:pt idx="2315">
                  <c:v>42918</c:v>
                </c:pt>
                <c:pt idx="2316">
                  <c:v>42919</c:v>
                </c:pt>
                <c:pt idx="2317">
                  <c:v>42920</c:v>
                </c:pt>
                <c:pt idx="2318">
                  <c:v>42921</c:v>
                </c:pt>
                <c:pt idx="2319">
                  <c:v>42922</c:v>
                </c:pt>
                <c:pt idx="2320">
                  <c:v>42923</c:v>
                </c:pt>
                <c:pt idx="2321">
                  <c:v>42924</c:v>
                </c:pt>
                <c:pt idx="2322">
                  <c:v>42925</c:v>
                </c:pt>
                <c:pt idx="2323">
                  <c:v>42926</c:v>
                </c:pt>
                <c:pt idx="2324">
                  <c:v>42927</c:v>
                </c:pt>
                <c:pt idx="2325">
                  <c:v>42928</c:v>
                </c:pt>
                <c:pt idx="2326">
                  <c:v>42929</c:v>
                </c:pt>
                <c:pt idx="2327">
                  <c:v>42930</c:v>
                </c:pt>
                <c:pt idx="2328">
                  <c:v>42931</c:v>
                </c:pt>
                <c:pt idx="2329">
                  <c:v>42932</c:v>
                </c:pt>
                <c:pt idx="2330">
                  <c:v>42933</c:v>
                </c:pt>
                <c:pt idx="2331">
                  <c:v>42934</c:v>
                </c:pt>
                <c:pt idx="2332">
                  <c:v>42935</c:v>
                </c:pt>
                <c:pt idx="2333">
                  <c:v>42936</c:v>
                </c:pt>
                <c:pt idx="2334">
                  <c:v>42937</c:v>
                </c:pt>
                <c:pt idx="2335">
                  <c:v>42938</c:v>
                </c:pt>
                <c:pt idx="2336">
                  <c:v>42939</c:v>
                </c:pt>
                <c:pt idx="2337">
                  <c:v>42940</c:v>
                </c:pt>
                <c:pt idx="2338">
                  <c:v>42941</c:v>
                </c:pt>
                <c:pt idx="2339">
                  <c:v>42942</c:v>
                </c:pt>
                <c:pt idx="2340">
                  <c:v>42943</c:v>
                </c:pt>
                <c:pt idx="2341">
                  <c:v>42944</c:v>
                </c:pt>
                <c:pt idx="2342">
                  <c:v>42945</c:v>
                </c:pt>
                <c:pt idx="2343">
                  <c:v>42946</c:v>
                </c:pt>
                <c:pt idx="2344">
                  <c:v>42947</c:v>
                </c:pt>
                <c:pt idx="2345">
                  <c:v>42948</c:v>
                </c:pt>
                <c:pt idx="2346">
                  <c:v>42949</c:v>
                </c:pt>
                <c:pt idx="2347">
                  <c:v>42950</c:v>
                </c:pt>
                <c:pt idx="2348">
                  <c:v>42951</c:v>
                </c:pt>
                <c:pt idx="2349">
                  <c:v>42952</c:v>
                </c:pt>
                <c:pt idx="2350">
                  <c:v>42953</c:v>
                </c:pt>
                <c:pt idx="2351">
                  <c:v>42954</c:v>
                </c:pt>
                <c:pt idx="2352">
                  <c:v>42955</c:v>
                </c:pt>
                <c:pt idx="2353">
                  <c:v>42956</c:v>
                </c:pt>
                <c:pt idx="2354">
                  <c:v>42957</c:v>
                </c:pt>
                <c:pt idx="2355">
                  <c:v>42958</c:v>
                </c:pt>
                <c:pt idx="2356">
                  <c:v>42959</c:v>
                </c:pt>
                <c:pt idx="2357">
                  <c:v>42960</c:v>
                </c:pt>
                <c:pt idx="2358">
                  <c:v>42961</c:v>
                </c:pt>
                <c:pt idx="2359">
                  <c:v>42962</c:v>
                </c:pt>
                <c:pt idx="2360">
                  <c:v>42963</c:v>
                </c:pt>
                <c:pt idx="2361">
                  <c:v>42964</c:v>
                </c:pt>
                <c:pt idx="2362">
                  <c:v>42965</c:v>
                </c:pt>
                <c:pt idx="2363">
                  <c:v>42966</c:v>
                </c:pt>
                <c:pt idx="2364">
                  <c:v>42967</c:v>
                </c:pt>
                <c:pt idx="2365">
                  <c:v>42968</c:v>
                </c:pt>
                <c:pt idx="2366">
                  <c:v>42969</c:v>
                </c:pt>
                <c:pt idx="2367">
                  <c:v>42970</c:v>
                </c:pt>
                <c:pt idx="2368">
                  <c:v>42971</c:v>
                </c:pt>
                <c:pt idx="2369">
                  <c:v>42972</c:v>
                </c:pt>
                <c:pt idx="2370">
                  <c:v>42973</c:v>
                </c:pt>
                <c:pt idx="2371">
                  <c:v>42974</c:v>
                </c:pt>
                <c:pt idx="2372">
                  <c:v>42975</c:v>
                </c:pt>
                <c:pt idx="2373">
                  <c:v>42976</c:v>
                </c:pt>
                <c:pt idx="2374">
                  <c:v>42977</c:v>
                </c:pt>
                <c:pt idx="2375">
                  <c:v>42978</c:v>
                </c:pt>
                <c:pt idx="2376">
                  <c:v>42979</c:v>
                </c:pt>
                <c:pt idx="2377">
                  <c:v>42980</c:v>
                </c:pt>
                <c:pt idx="2378">
                  <c:v>42981</c:v>
                </c:pt>
                <c:pt idx="2379">
                  <c:v>42982</c:v>
                </c:pt>
                <c:pt idx="2380">
                  <c:v>42983</c:v>
                </c:pt>
                <c:pt idx="2381">
                  <c:v>42984</c:v>
                </c:pt>
                <c:pt idx="2382">
                  <c:v>42985</c:v>
                </c:pt>
                <c:pt idx="2383">
                  <c:v>42986</c:v>
                </c:pt>
                <c:pt idx="2384">
                  <c:v>42987</c:v>
                </c:pt>
                <c:pt idx="2385">
                  <c:v>42988</c:v>
                </c:pt>
                <c:pt idx="2386">
                  <c:v>42989</c:v>
                </c:pt>
                <c:pt idx="2387">
                  <c:v>42990</c:v>
                </c:pt>
                <c:pt idx="2388">
                  <c:v>42991</c:v>
                </c:pt>
                <c:pt idx="2389">
                  <c:v>42992</c:v>
                </c:pt>
                <c:pt idx="2390">
                  <c:v>42993</c:v>
                </c:pt>
                <c:pt idx="2391">
                  <c:v>42994</c:v>
                </c:pt>
                <c:pt idx="2392">
                  <c:v>42995</c:v>
                </c:pt>
                <c:pt idx="2393">
                  <c:v>42996</c:v>
                </c:pt>
                <c:pt idx="2394">
                  <c:v>42997</c:v>
                </c:pt>
                <c:pt idx="2395">
                  <c:v>42998</c:v>
                </c:pt>
                <c:pt idx="2396">
                  <c:v>42999</c:v>
                </c:pt>
                <c:pt idx="2397">
                  <c:v>43000</c:v>
                </c:pt>
                <c:pt idx="2398">
                  <c:v>43001</c:v>
                </c:pt>
                <c:pt idx="2399">
                  <c:v>43002</c:v>
                </c:pt>
                <c:pt idx="2400">
                  <c:v>43003</c:v>
                </c:pt>
                <c:pt idx="2401">
                  <c:v>43004</c:v>
                </c:pt>
                <c:pt idx="2402">
                  <c:v>43005</c:v>
                </c:pt>
                <c:pt idx="2403">
                  <c:v>43006</c:v>
                </c:pt>
                <c:pt idx="2404">
                  <c:v>43007</c:v>
                </c:pt>
                <c:pt idx="2405">
                  <c:v>43008</c:v>
                </c:pt>
                <c:pt idx="2406">
                  <c:v>43009</c:v>
                </c:pt>
                <c:pt idx="2407">
                  <c:v>43010</c:v>
                </c:pt>
                <c:pt idx="2408">
                  <c:v>43011</c:v>
                </c:pt>
                <c:pt idx="2409">
                  <c:v>43012</c:v>
                </c:pt>
                <c:pt idx="2410">
                  <c:v>43013</c:v>
                </c:pt>
                <c:pt idx="2411">
                  <c:v>43014</c:v>
                </c:pt>
                <c:pt idx="2412">
                  <c:v>43015</c:v>
                </c:pt>
                <c:pt idx="2413">
                  <c:v>43016</c:v>
                </c:pt>
                <c:pt idx="2414">
                  <c:v>43017</c:v>
                </c:pt>
                <c:pt idx="2415">
                  <c:v>43018</c:v>
                </c:pt>
                <c:pt idx="2416">
                  <c:v>43019</c:v>
                </c:pt>
                <c:pt idx="2417">
                  <c:v>43020</c:v>
                </c:pt>
                <c:pt idx="2418">
                  <c:v>43021</c:v>
                </c:pt>
                <c:pt idx="2419">
                  <c:v>43022</c:v>
                </c:pt>
                <c:pt idx="2420">
                  <c:v>43023</c:v>
                </c:pt>
                <c:pt idx="2421">
                  <c:v>43024</c:v>
                </c:pt>
                <c:pt idx="2422">
                  <c:v>43025</c:v>
                </c:pt>
                <c:pt idx="2423">
                  <c:v>43026</c:v>
                </c:pt>
                <c:pt idx="2424">
                  <c:v>43027</c:v>
                </c:pt>
                <c:pt idx="2425">
                  <c:v>43028</c:v>
                </c:pt>
                <c:pt idx="2426">
                  <c:v>43029</c:v>
                </c:pt>
                <c:pt idx="2427">
                  <c:v>43030</c:v>
                </c:pt>
                <c:pt idx="2428">
                  <c:v>43031</c:v>
                </c:pt>
                <c:pt idx="2429">
                  <c:v>43032</c:v>
                </c:pt>
                <c:pt idx="2430">
                  <c:v>43033</c:v>
                </c:pt>
                <c:pt idx="2431">
                  <c:v>43034</c:v>
                </c:pt>
                <c:pt idx="2432">
                  <c:v>43035</c:v>
                </c:pt>
                <c:pt idx="2433">
                  <c:v>43036</c:v>
                </c:pt>
                <c:pt idx="2434">
                  <c:v>43037</c:v>
                </c:pt>
                <c:pt idx="2435">
                  <c:v>43038</c:v>
                </c:pt>
                <c:pt idx="2436">
                  <c:v>43039</c:v>
                </c:pt>
                <c:pt idx="2437">
                  <c:v>43040</c:v>
                </c:pt>
                <c:pt idx="2438">
                  <c:v>43041</c:v>
                </c:pt>
                <c:pt idx="2439">
                  <c:v>43042</c:v>
                </c:pt>
                <c:pt idx="2440">
                  <c:v>43043</c:v>
                </c:pt>
                <c:pt idx="2441">
                  <c:v>43044</c:v>
                </c:pt>
                <c:pt idx="2442">
                  <c:v>43045</c:v>
                </c:pt>
                <c:pt idx="2443">
                  <c:v>43046</c:v>
                </c:pt>
                <c:pt idx="2444">
                  <c:v>43047</c:v>
                </c:pt>
                <c:pt idx="2445">
                  <c:v>43048</c:v>
                </c:pt>
                <c:pt idx="2446">
                  <c:v>43049</c:v>
                </c:pt>
                <c:pt idx="2447">
                  <c:v>43050</c:v>
                </c:pt>
                <c:pt idx="2448">
                  <c:v>43051</c:v>
                </c:pt>
                <c:pt idx="2449">
                  <c:v>43052</c:v>
                </c:pt>
                <c:pt idx="2450">
                  <c:v>43053</c:v>
                </c:pt>
                <c:pt idx="2451">
                  <c:v>43054</c:v>
                </c:pt>
                <c:pt idx="2452">
                  <c:v>43055</c:v>
                </c:pt>
                <c:pt idx="2453">
                  <c:v>43056</c:v>
                </c:pt>
                <c:pt idx="2454">
                  <c:v>43057</c:v>
                </c:pt>
                <c:pt idx="2455">
                  <c:v>43058</c:v>
                </c:pt>
                <c:pt idx="2456">
                  <c:v>43059</c:v>
                </c:pt>
                <c:pt idx="2457">
                  <c:v>43060</c:v>
                </c:pt>
                <c:pt idx="2458">
                  <c:v>43061</c:v>
                </c:pt>
                <c:pt idx="2459">
                  <c:v>43062</c:v>
                </c:pt>
                <c:pt idx="2460">
                  <c:v>43063</c:v>
                </c:pt>
                <c:pt idx="2461">
                  <c:v>43064</c:v>
                </c:pt>
                <c:pt idx="2462">
                  <c:v>43065</c:v>
                </c:pt>
                <c:pt idx="2463">
                  <c:v>43066</c:v>
                </c:pt>
                <c:pt idx="2464">
                  <c:v>43067</c:v>
                </c:pt>
                <c:pt idx="2465">
                  <c:v>43068</c:v>
                </c:pt>
                <c:pt idx="2466">
                  <c:v>43069</c:v>
                </c:pt>
                <c:pt idx="2467">
                  <c:v>43070</c:v>
                </c:pt>
                <c:pt idx="2468">
                  <c:v>43071</c:v>
                </c:pt>
                <c:pt idx="2469">
                  <c:v>43072</c:v>
                </c:pt>
                <c:pt idx="2470">
                  <c:v>43073</c:v>
                </c:pt>
                <c:pt idx="2471">
                  <c:v>43074</c:v>
                </c:pt>
                <c:pt idx="2472">
                  <c:v>43075</c:v>
                </c:pt>
                <c:pt idx="2473">
                  <c:v>43076</c:v>
                </c:pt>
                <c:pt idx="2474">
                  <c:v>43077</c:v>
                </c:pt>
                <c:pt idx="2475">
                  <c:v>43078</c:v>
                </c:pt>
                <c:pt idx="2476">
                  <c:v>43079</c:v>
                </c:pt>
                <c:pt idx="2477">
                  <c:v>43080</c:v>
                </c:pt>
                <c:pt idx="2478">
                  <c:v>43081</c:v>
                </c:pt>
                <c:pt idx="2479">
                  <c:v>43082</c:v>
                </c:pt>
                <c:pt idx="2480">
                  <c:v>43083</c:v>
                </c:pt>
                <c:pt idx="2481">
                  <c:v>43084</c:v>
                </c:pt>
                <c:pt idx="2482">
                  <c:v>43085</c:v>
                </c:pt>
                <c:pt idx="2483">
                  <c:v>43086</c:v>
                </c:pt>
                <c:pt idx="2484">
                  <c:v>43087</c:v>
                </c:pt>
                <c:pt idx="2485">
                  <c:v>43088</c:v>
                </c:pt>
                <c:pt idx="2486">
                  <c:v>43089</c:v>
                </c:pt>
                <c:pt idx="2487">
                  <c:v>43090</c:v>
                </c:pt>
                <c:pt idx="2488">
                  <c:v>43091</c:v>
                </c:pt>
                <c:pt idx="2489">
                  <c:v>43092</c:v>
                </c:pt>
                <c:pt idx="2490">
                  <c:v>43093</c:v>
                </c:pt>
                <c:pt idx="2491">
                  <c:v>43094</c:v>
                </c:pt>
                <c:pt idx="2492">
                  <c:v>43095</c:v>
                </c:pt>
                <c:pt idx="2493">
                  <c:v>43096</c:v>
                </c:pt>
                <c:pt idx="2494">
                  <c:v>43097</c:v>
                </c:pt>
                <c:pt idx="2495">
                  <c:v>43098</c:v>
                </c:pt>
                <c:pt idx="2496">
                  <c:v>43099</c:v>
                </c:pt>
                <c:pt idx="2497">
                  <c:v>43100</c:v>
                </c:pt>
                <c:pt idx="2498">
                  <c:v>43101</c:v>
                </c:pt>
                <c:pt idx="2499">
                  <c:v>43102</c:v>
                </c:pt>
                <c:pt idx="2500">
                  <c:v>43103</c:v>
                </c:pt>
                <c:pt idx="2501">
                  <c:v>43104</c:v>
                </c:pt>
                <c:pt idx="2502">
                  <c:v>43105</c:v>
                </c:pt>
                <c:pt idx="2503">
                  <c:v>43106</c:v>
                </c:pt>
                <c:pt idx="2504">
                  <c:v>43107</c:v>
                </c:pt>
                <c:pt idx="2505">
                  <c:v>43108</c:v>
                </c:pt>
                <c:pt idx="2506">
                  <c:v>43109</c:v>
                </c:pt>
                <c:pt idx="2507">
                  <c:v>43110</c:v>
                </c:pt>
                <c:pt idx="2508">
                  <c:v>43111</c:v>
                </c:pt>
                <c:pt idx="2509">
                  <c:v>43112</c:v>
                </c:pt>
                <c:pt idx="2510">
                  <c:v>43113</c:v>
                </c:pt>
                <c:pt idx="2511">
                  <c:v>43114</c:v>
                </c:pt>
                <c:pt idx="2512">
                  <c:v>43115</c:v>
                </c:pt>
                <c:pt idx="2513">
                  <c:v>43116</c:v>
                </c:pt>
                <c:pt idx="2514">
                  <c:v>43117</c:v>
                </c:pt>
                <c:pt idx="2515">
                  <c:v>43118</c:v>
                </c:pt>
                <c:pt idx="2516">
                  <c:v>43119</c:v>
                </c:pt>
                <c:pt idx="2517">
                  <c:v>43120</c:v>
                </c:pt>
                <c:pt idx="2518">
                  <c:v>43121</c:v>
                </c:pt>
                <c:pt idx="2519">
                  <c:v>43122</c:v>
                </c:pt>
                <c:pt idx="2520">
                  <c:v>43123</c:v>
                </c:pt>
                <c:pt idx="2521">
                  <c:v>43124</c:v>
                </c:pt>
                <c:pt idx="2522">
                  <c:v>43125</c:v>
                </c:pt>
                <c:pt idx="2523">
                  <c:v>43126</c:v>
                </c:pt>
                <c:pt idx="2524">
                  <c:v>43127</c:v>
                </c:pt>
                <c:pt idx="2525">
                  <c:v>43128</c:v>
                </c:pt>
                <c:pt idx="2526">
                  <c:v>43129</c:v>
                </c:pt>
                <c:pt idx="2527">
                  <c:v>43130</c:v>
                </c:pt>
                <c:pt idx="2528">
                  <c:v>43131</c:v>
                </c:pt>
                <c:pt idx="2529">
                  <c:v>43132</c:v>
                </c:pt>
                <c:pt idx="2530">
                  <c:v>43133</c:v>
                </c:pt>
                <c:pt idx="2531">
                  <c:v>43134</c:v>
                </c:pt>
                <c:pt idx="2532">
                  <c:v>43135</c:v>
                </c:pt>
                <c:pt idx="2533">
                  <c:v>43136</c:v>
                </c:pt>
                <c:pt idx="2534">
                  <c:v>43137</c:v>
                </c:pt>
                <c:pt idx="2535">
                  <c:v>43138</c:v>
                </c:pt>
                <c:pt idx="2536">
                  <c:v>43139</c:v>
                </c:pt>
                <c:pt idx="2537">
                  <c:v>43140</c:v>
                </c:pt>
                <c:pt idx="2538">
                  <c:v>43141</c:v>
                </c:pt>
                <c:pt idx="2539">
                  <c:v>43142</c:v>
                </c:pt>
                <c:pt idx="2540">
                  <c:v>43143</c:v>
                </c:pt>
                <c:pt idx="2541">
                  <c:v>43144</c:v>
                </c:pt>
                <c:pt idx="2542">
                  <c:v>43145</c:v>
                </c:pt>
                <c:pt idx="2543">
                  <c:v>43146</c:v>
                </c:pt>
                <c:pt idx="2544">
                  <c:v>43147</c:v>
                </c:pt>
                <c:pt idx="2545">
                  <c:v>43148</c:v>
                </c:pt>
                <c:pt idx="2546">
                  <c:v>43149</c:v>
                </c:pt>
                <c:pt idx="2547">
                  <c:v>43150</c:v>
                </c:pt>
                <c:pt idx="2548">
                  <c:v>43151</c:v>
                </c:pt>
                <c:pt idx="2549">
                  <c:v>43152</c:v>
                </c:pt>
                <c:pt idx="2550">
                  <c:v>43153</c:v>
                </c:pt>
                <c:pt idx="2551">
                  <c:v>43154</c:v>
                </c:pt>
                <c:pt idx="2552">
                  <c:v>43155</c:v>
                </c:pt>
                <c:pt idx="2553">
                  <c:v>43156</c:v>
                </c:pt>
                <c:pt idx="2554">
                  <c:v>43157</c:v>
                </c:pt>
                <c:pt idx="2555">
                  <c:v>43158</c:v>
                </c:pt>
                <c:pt idx="2556">
                  <c:v>43159</c:v>
                </c:pt>
                <c:pt idx="2557">
                  <c:v>43160</c:v>
                </c:pt>
                <c:pt idx="2558">
                  <c:v>43161</c:v>
                </c:pt>
                <c:pt idx="2559">
                  <c:v>43162</c:v>
                </c:pt>
                <c:pt idx="2560">
                  <c:v>43163</c:v>
                </c:pt>
                <c:pt idx="2561">
                  <c:v>43164</c:v>
                </c:pt>
                <c:pt idx="2562">
                  <c:v>43165</c:v>
                </c:pt>
                <c:pt idx="2563">
                  <c:v>43166</c:v>
                </c:pt>
                <c:pt idx="2564">
                  <c:v>43167</c:v>
                </c:pt>
                <c:pt idx="2565">
                  <c:v>43168</c:v>
                </c:pt>
                <c:pt idx="2566">
                  <c:v>43169</c:v>
                </c:pt>
                <c:pt idx="2567">
                  <c:v>43170</c:v>
                </c:pt>
                <c:pt idx="2568">
                  <c:v>43171</c:v>
                </c:pt>
                <c:pt idx="2569">
                  <c:v>43172</c:v>
                </c:pt>
                <c:pt idx="2570">
                  <c:v>43173</c:v>
                </c:pt>
                <c:pt idx="2571">
                  <c:v>43174</c:v>
                </c:pt>
                <c:pt idx="2572">
                  <c:v>43175</c:v>
                </c:pt>
                <c:pt idx="2573">
                  <c:v>43176</c:v>
                </c:pt>
                <c:pt idx="2574">
                  <c:v>43177</c:v>
                </c:pt>
                <c:pt idx="2575">
                  <c:v>43178</c:v>
                </c:pt>
                <c:pt idx="2576">
                  <c:v>43179</c:v>
                </c:pt>
                <c:pt idx="2577">
                  <c:v>43180</c:v>
                </c:pt>
                <c:pt idx="2578">
                  <c:v>43181</c:v>
                </c:pt>
                <c:pt idx="2579">
                  <c:v>43182</c:v>
                </c:pt>
                <c:pt idx="2580">
                  <c:v>43183</c:v>
                </c:pt>
                <c:pt idx="2581">
                  <c:v>43184</c:v>
                </c:pt>
                <c:pt idx="2582">
                  <c:v>43185</c:v>
                </c:pt>
                <c:pt idx="2583">
                  <c:v>43186</c:v>
                </c:pt>
                <c:pt idx="2584">
                  <c:v>43187</c:v>
                </c:pt>
                <c:pt idx="2585">
                  <c:v>43188</c:v>
                </c:pt>
                <c:pt idx="2586">
                  <c:v>43189</c:v>
                </c:pt>
                <c:pt idx="2587">
                  <c:v>43190</c:v>
                </c:pt>
                <c:pt idx="2588">
                  <c:v>43191</c:v>
                </c:pt>
                <c:pt idx="2589">
                  <c:v>43192</c:v>
                </c:pt>
                <c:pt idx="2590">
                  <c:v>43193</c:v>
                </c:pt>
                <c:pt idx="2591">
                  <c:v>43194</c:v>
                </c:pt>
                <c:pt idx="2592">
                  <c:v>43195</c:v>
                </c:pt>
                <c:pt idx="2593">
                  <c:v>43196</c:v>
                </c:pt>
                <c:pt idx="2594">
                  <c:v>43197</c:v>
                </c:pt>
                <c:pt idx="2595">
                  <c:v>43198</c:v>
                </c:pt>
                <c:pt idx="2596">
                  <c:v>43199</c:v>
                </c:pt>
                <c:pt idx="2597">
                  <c:v>43200</c:v>
                </c:pt>
                <c:pt idx="2598">
                  <c:v>43201</c:v>
                </c:pt>
                <c:pt idx="2599">
                  <c:v>43202</c:v>
                </c:pt>
                <c:pt idx="2600">
                  <c:v>43203</c:v>
                </c:pt>
                <c:pt idx="2601">
                  <c:v>43204</c:v>
                </c:pt>
                <c:pt idx="2602">
                  <c:v>43205</c:v>
                </c:pt>
                <c:pt idx="2603">
                  <c:v>43206</c:v>
                </c:pt>
                <c:pt idx="2604">
                  <c:v>43207</c:v>
                </c:pt>
                <c:pt idx="2605">
                  <c:v>43208</c:v>
                </c:pt>
                <c:pt idx="2606">
                  <c:v>43209</c:v>
                </c:pt>
                <c:pt idx="2607">
                  <c:v>43210</c:v>
                </c:pt>
                <c:pt idx="2608">
                  <c:v>43211</c:v>
                </c:pt>
                <c:pt idx="2609">
                  <c:v>43212</c:v>
                </c:pt>
                <c:pt idx="2610">
                  <c:v>43213</c:v>
                </c:pt>
                <c:pt idx="2611">
                  <c:v>43214</c:v>
                </c:pt>
                <c:pt idx="2612">
                  <c:v>43215</c:v>
                </c:pt>
                <c:pt idx="2613">
                  <c:v>43216</c:v>
                </c:pt>
                <c:pt idx="2614">
                  <c:v>43217</c:v>
                </c:pt>
                <c:pt idx="2615">
                  <c:v>43218</c:v>
                </c:pt>
                <c:pt idx="2616">
                  <c:v>43219</c:v>
                </c:pt>
                <c:pt idx="2617">
                  <c:v>43220</c:v>
                </c:pt>
                <c:pt idx="2618">
                  <c:v>43221</c:v>
                </c:pt>
                <c:pt idx="2619">
                  <c:v>43222</c:v>
                </c:pt>
                <c:pt idx="2620">
                  <c:v>43223</c:v>
                </c:pt>
                <c:pt idx="2621">
                  <c:v>43224</c:v>
                </c:pt>
                <c:pt idx="2622">
                  <c:v>43225</c:v>
                </c:pt>
                <c:pt idx="2623">
                  <c:v>43226</c:v>
                </c:pt>
                <c:pt idx="2624">
                  <c:v>43227</c:v>
                </c:pt>
                <c:pt idx="2625">
                  <c:v>43228</c:v>
                </c:pt>
                <c:pt idx="2626">
                  <c:v>43229</c:v>
                </c:pt>
                <c:pt idx="2627">
                  <c:v>43230</c:v>
                </c:pt>
                <c:pt idx="2628">
                  <c:v>43231</c:v>
                </c:pt>
                <c:pt idx="2629">
                  <c:v>43232</c:v>
                </c:pt>
                <c:pt idx="2630">
                  <c:v>43233</c:v>
                </c:pt>
                <c:pt idx="2631">
                  <c:v>43234</c:v>
                </c:pt>
                <c:pt idx="2632">
                  <c:v>43235</c:v>
                </c:pt>
                <c:pt idx="2633">
                  <c:v>43236</c:v>
                </c:pt>
                <c:pt idx="2634">
                  <c:v>43237</c:v>
                </c:pt>
                <c:pt idx="2635">
                  <c:v>43238</c:v>
                </c:pt>
                <c:pt idx="2636">
                  <c:v>43239</c:v>
                </c:pt>
                <c:pt idx="2637">
                  <c:v>43240</c:v>
                </c:pt>
                <c:pt idx="2638">
                  <c:v>43241</c:v>
                </c:pt>
                <c:pt idx="2639">
                  <c:v>43242</c:v>
                </c:pt>
                <c:pt idx="2640">
                  <c:v>43243</c:v>
                </c:pt>
                <c:pt idx="2641">
                  <c:v>43244</c:v>
                </c:pt>
                <c:pt idx="2642">
                  <c:v>43245</c:v>
                </c:pt>
                <c:pt idx="2643">
                  <c:v>43246</c:v>
                </c:pt>
                <c:pt idx="2644">
                  <c:v>43247</c:v>
                </c:pt>
                <c:pt idx="2645">
                  <c:v>43248</c:v>
                </c:pt>
                <c:pt idx="2646">
                  <c:v>43249</c:v>
                </c:pt>
                <c:pt idx="2647">
                  <c:v>43250</c:v>
                </c:pt>
                <c:pt idx="2648">
                  <c:v>43251</c:v>
                </c:pt>
                <c:pt idx="2649">
                  <c:v>43252</c:v>
                </c:pt>
                <c:pt idx="2650">
                  <c:v>43253</c:v>
                </c:pt>
                <c:pt idx="2651">
                  <c:v>43254</c:v>
                </c:pt>
                <c:pt idx="2652">
                  <c:v>43255</c:v>
                </c:pt>
                <c:pt idx="2653">
                  <c:v>43256</c:v>
                </c:pt>
                <c:pt idx="2654">
                  <c:v>43257</c:v>
                </c:pt>
                <c:pt idx="2655">
                  <c:v>43258</c:v>
                </c:pt>
                <c:pt idx="2656">
                  <c:v>43259</c:v>
                </c:pt>
                <c:pt idx="2657">
                  <c:v>43260</c:v>
                </c:pt>
                <c:pt idx="2658">
                  <c:v>43261</c:v>
                </c:pt>
                <c:pt idx="2659">
                  <c:v>43262</c:v>
                </c:pt>
                <c:pt idx="2660">
                  <c:v>43263</c:v>
                </c:pt>
                <c:pt idx="2661">
                  <c:v>43264</c:v>
                </c:pt>
                <c:pt idx="2662">
                  <c:v>43265</c:v>
                </c:pt>
                <c:pt idx="2663">
                  <c:v>43266</c:v>
                </c:pt>
                <c:pt idx="2664">
                  <c:v>43267</c:v>
                </c:pt>
                <c:pt idx="2665">
                  <c:v>43268</c:v>
                </c:pt>
                <c:pt idx="2666">
                  <c:v>43269</c:v>
                </c:pt>
                <c:pt idx="2667">
                  <c:v>43270</c:v>
                </c:pt>
                <c:pt idx="2668">
                  <c:v>43271</c:v>
                </c:pt>
                <c:pt idx="2669">
                  <c:v>43272</c:v>
                </c:pt>
                <c:pt idx="2670">
                  <c:v>43273</c:v>
                </c:pt>
                <c:pt idx="2671">
                  <c:v>43274</c:v>
                </c:pt>
                <c:pt idx="2672">
                  <c:v>43275</c:v>
                </c:pt>
                <c:pt idx="2673">
                  <c:v>43276</c:v>
                </c:pt>
                <c:pt idx="2674">
                  <c:v>43277</c:v>
                </c:pt>
                <c:pt idx="2675">
                  <c:v>43278</c:v>
                </c:pt>
                <c:pt idx="2676">
                  <c:v>43279</c:v>
                </c:pt>
                <c:pt idx="2677">
                  <c:v>43280</c:v>
                </c:pt>
                <c:pt idx="2678">
                  <c:v>43281</c:v>
                </c:pt>
                <c:pt idx="2679">
                  <c:v>43282</c:v>
                </c:pt>
                <c:pt idx="2680">
                  <c:v>43283</c:v>
                </c:pt>
                <c:pt idx="2681">
                  <c:v>43284</c:v>
                </c:pt>
                <c:pt idx="2682">
                  <c:v>43285</c:v>
                </c:pt>
                <c:pt idx="2683">
                  <c:v>43286</c:v>
                </c:pt>
                <c:pt idx="2684">
                  <c:v>43287</c:v>
                </c:pt>
                <c:pt idx="2685">
                  <c:v>43288</c:v>
                </c:pt>
                <c:pt idx="2686">
                  <c:v>43289</c:v>
                </c:pt>
                <c:pt idx="2687">
                  <c:v>43290</c:v>
                </c:pt>
                <c:pt idx="2688">
                  <c:v>43291</c:v>
                </c:pt>
                <c:pt idx="2689">
                  <c:v>43292</c:v>
                </c:pt>
                <c:pt idx="2690">
                  <c:v>43293</c:v>
                </c:pt>
                <c:pt idx="2691">
                  <c:v>43294</c:v>
                </c:pt>
                <c:pt idx="2692">
                  <c:v>43295</c:v>
                </c:pt>
                <c:pt idx="2693">
                  <c:v>43296</c:v>
                </c:pt>
                <c:pt idx="2694">
                  <c:v>43297</c:v>
                </c:pt>
                <c:pt idx="2695">
                  <c:v>43298</c:v>
                </c:pt>
                <c:pt idx="2696">
                  <c:v>43299</c:v>
                </c:pt>
                <c:pt idx="2697">
                  <c:v>43300</c:v>
                </c:pt>
                <c:pt idx="2698">
                  <c:v>43301</c:v>
                </c:pt>
                <c:pt idx="2699">
                  <c:v>43302</c:v>
                </c:pt>
                <c:pt idx="2700">
                  <c:v>43303</c:v>
                </c:pt>
                <c:pt idx="2701">
                  <c:v>43304</c:v>
                </c:pt>
                <c:pt idx="2702">
                  <c:v>43305</c:v>
                </c:pt>
                <c:pt idx="2703">
                  <c:v>43306</c:v>
                </c:pt>
                <c:pt idx="2704">
                  <c:v>43307</c:v>
                </c:pt>
                <c:pt idx="2705">
                  <c:v>43308</c:v>
                </c:pt>
                <c:pt idx="2706">
                  <c:v>43309</c:v>
                </c:pt>
                <c:pt idx="2707">
                  <c:v>43310</c:v>
                </c:pt>
                <c:pt idx="2708">
                  <c:v>43311</c:v>
                </c:pt>
                <c:pt idx="2709">
                  <c:v>43312</c:v>
                </c:pt>
                <c:pt idx="2710">
                  <c:v>43313</c:v>
                </c:pt>
                <c:pt idx="2711">
                  <c:v>43314</c:v>
                </c:pt>
                <c:pt idx="2712">
                  <c:v>43315</c:v>
                </c:pt>
                <c:pt idx="2713">
                  <c:v>43316</c:v>
                </c:pt>
                <c:pt idx="2714">
                  <c:v>43317</c:v>
                </c:pt>
                <c:pt idx="2715">
                  <c:v>43318</c:v>
                </c:pt>
                <c:pt idx="2716">
                  <c:v>43319</c:v>
                </c:pt>
                <c:pt idx="2717">
                  <c:v>43320</c:v>
                </c:pt>
                <c:pt idx="2718">
                  <c:v>43321</c:v>
                </c:pt>
                <c:pt idx="2719">
                  <c:v>43322</c:v>
                </c:pt>
                <c:pt idx="2720">
                  <c:v>43323</c:v>
                </c:pt>
                <c:pt idx="2721">
                  <c:v>43324</c:v>
                </c:pt>
                <c:pt idx="2722">
                  <c:v>43325</c:v>
                </c:pt>
                <c:pt idx="2723">
                  <c:v>43326</c:v>
                </c:pt>
                <c:pt idx="2724">
                  <c:v>43327</c:v>
                </c:pt>
                <c:pt idx="2725">
                  <c:v>43328</c:v>
                </c:pt>
                <c:pt idx="2726">
                  <c:v>43329</c:v>
                </c:pt>
                <c:pt idx="2727">
                  <c:v>43330</c:v>
                </c:pt>
                <c:pt idx="2728">
                  <c:v>43331</c:v>
                </c:pt>
                <c:pt idx="2729">
                  <c:v>43332</c:v>
                </c:pt>
                <c:pt idx="2730">
                  <c:v>43333</c:v>
                </c:pt>
                <c:pt idx="2731">
                  <c:v>43334</c:v>
                </c:pt>
                <c:pt idx="2732">
                  <c:v>43335</c:v>
                </c:pt>
                <c:pt idx="2733">
                  <c:v>43336</c:v>
                </c:pt>
                <c:pt idx="2734">
                  <c:v>43337</c:v>
                </c:pt>
                <c:pt idx="2735">
                  <c:v>43338</c:v>
                </c:pt>
                <c:pt idx="2736">
                  <c:v>43339</c:v>
                </c:pt>
                <c:pt idx="2737">
                  <c:v>43340</c:v>
                </c:pt>
                <c:pt idx="2738">
                  <c:v>43341</c:v>
                </c:pt>
                <c:pt idx="2739">
                  <c:v>43342</c:v>
                </c:pt>
                <c:pt idx="2740">
                  <c:v>43343</c:v>
                </c:pt>
                <c:pt idx="2741">
                  <c:v>43344</c:v>
                </c:pt>
                <c:pt idx="2742">
                  <c:v>43345</c:v>
                </c:pt>
                <c:pt idx="2743">
                  <c:v>43346</c:v>
                </c:pt>
                <c:pt idx="2744">
                  <c:v>43347</c:v>
                </c:pt>
                <c:pt idx="2745">
                  <c:v>43348</c:v>
                </c:pt>
                <c:pt idx="2746">
                  <c:v>43349</c:v>
                </c:pt>
                <c:pt idx="2747">
                  <c:v>43350</c:v>
                </c:pt>
                <c:pt idx="2748">
                  <c:v>43351</c:v>
                </c:pt>
                <c:pt idx="2749">
                  <c:v>43352</c:v>
                </c:pt>
                <c:pt idx="2750">
                  <c:v>43353</c:v>
                </c:pt>
                <c:pt idx="2751">
                  <c:v>43354</c:v>
                </c:pt>
                <c:pt idx="2752">
                  <c:v>43355</c:v>
                </c:pt>
                <c:pt idx="2753">
                  <c:v>43356</c:v>
                </c:pt>
                <c:pt idx="2754">
                  <c:v>43357</c:v>
                </c:pt>
                <c:pt idx="2755">
                  <c:v>43358</c:v>
                </c:pt>
                <c:pt idx="2756">
                  <c:v>43359</c:v>
                </c:pt>
                <c:pt idx="2757">
                  <c:v>43360</c:v>
                </c:pt>
                <c:pt idx="2758">
                  <c:v>43361</c:v>
                </c:pt>
                <c:pt idx="2759">
                  <c:v>43362</c:v>
                </c:pt>
                <c:pt idx="2760">
                  <c:v>43363</c:v>
                </c:pt>
                <c:pt idx="2761">
                  <c:v>43364</c:v>
                </c:pt>
                <c:pt idx="2762">
                  <c:v>43365</c:v>
                </c:pt>
                <c:pt idx="2763">
                  <c:v>43366</c:v>
                </c:pt>
                <c:pt idx="2764">
                  <c:v>43367</c:v>
                </c:pt>
                <c:pt idx="2765">
                  <c:v>43368</c:v>
                </c:pt>
                <c:pt idx="2766">
                  <c:v>43369</c:v>
                </c:pt>
                <c:pt idx="2767">
                  <c:v>43370</c:v>
                </c:pt>
                <c:pt idx="2768">
                  <c:v>43371</c:v>
                </c:pt>
                <c:pt idx="2769">
                  <c:v>43372</c:v>
                </c:pt>
                <c:pt idx="2770">
                  <c:v>43373</c:v>
                </c:pt>
                <c:pt idx="2771">
                  <c:v>43374</c:v>
                </c:pt>
                <c:pt idx="2772">
                  <c:v>43375</c:v>
                </c:pt>
                <c:pt idx="2773">
                  <c:v>43376</c:v>
                </c:pt>
                <c:pt idx="2774">
                  <c:v>43377</c:v>
                </c:pt>
                <c:pt idx="2775">
                  <c:v>43378</c:v>
                </c:pt>
                <c:pt idx="2776">
                  <c:v>43379</c:v>
                </c:pt>
                <c:pt idx="2777">
                  <c:v>43380</c:v>
                </c:pt>
                <c:pt idx="2778">
                  <c:v>43381</c:v>
                </c:pt>
                <c:pt idx="2779">
                  <c:v>43382</c:v>
                </c:pt>
                <c:pt idx="2780">
                  <c:v>43383</c:v>
                </c:pt>
                <c:pt idx="2781">
                  <c:v>43384</c:v>
                </c:pt>
                <c:pt idx="2782">
                  <c:v>43385</c:v>
                </c:pt>
                <c:pt idx="2783">
                  <c:v>43386</c:v>
                </c:pt>
                <c:pt idx="2784">
                  <c:v>43387</c:v>
                </c:pt>
                <c:pt idx="2785">
                  <c:v>43388</c:v>
                </c:pt>
                <c:pt idx="2786">
                  <c:v>43389</c:v>
                </c:pt>
                <c:pt idx="2787">
                  <c:v>43390</c:v>
                </c:pt>
                <c:pt idx="2788">
                  <c:v>43391</c:v>
                </c:pt>
                <c:pt idx="2789">
                  <c:v>43392</c:v>
                </c:pt>
                <c:pt idx="2790">
                  <c:v>43393</c:v>
                </c:pt>
                <c:pt idx="2791">
                  <c:v>43394</c:v>
                </c:pt>
                <c:pt idx="2792">
                  <c:v>43395</c:v>
                </c:pt>
                <c:pt idx="2793">
                  <c:v>43396</c:v>
                </c:pt>
                <c:pt idx="2794">
                  <c:v>43397</c:v>
                </c:pt>
                <c:pt idx="2795">
                  <c:v>43398</c:v>
                </c:pt>
                <c:pt idx="2796">
                  <c:v>43399</c:v>
                </c:pt>
                <c:pt idx="2797">
                  <c:v>43400</c:v>
                </c:pt>
                <c:pt idx="2798">
                  <c:v>43401</c:v>
                </c:pt>
                <c:pt idx="2799">
                  <c:v>43402</c:v>
                </c:pt>
                <c:pt idx="2800">
                  <c:v>43403</c:v>
                </c:pt>
                <c:pt idx="2801">
                  <c:v>43404</c:v>
                </c:pt>
                <c:pt idx="2802">
                  <c:v>43405</c:v>
                </c:pt>
                <c:pt idx="2803">
                  <c:v>43406</c:v>
                </c:pt>
                <c:pt idx="2804">
                  <c:v>43407</c:v>
                </c:pt>
                <c:pt idx="2805">
                  <c:v>43408</c:v>
                </c:pt>
                <c:pt idx="2806">
                  <c:v>43409</c:v>
                </c:pt>
                <c:pt idx="2807">
                  <c:v>43410</c:v>
                </c:pt>
                <c:pt idx="2808">
                  <c:v>43411</c:v>
                </c:pt>
                <c:pt idx="2809">
                  <c:v>43412</c:v>
                </c:pt>
                <c:pt idx="2810">
                  <c:v>43413</c:v>
                </c:pt>
                <c:pt idx="2811">
                  <c:v>43414</c:v>
                </c:pt>
                <c:pt idx="2812">
                  <c:v>43415</c:v>
                </c:pt>
                <c:pt idx="2813">
                  <c:v>43416</c:v>
                </c:pt>
                <c:pt idx="2814">
                  <c:v>43417</c:v>
                </c:pt>
                <c:pt idx="2815">
                  <c:v>43418</c:v>
                </c:pt>
                <c:pt idx="2816">
                  <c:v>43419</c:v>
                </c:pt>
                <c:pt idx="2817">
                  <c:v>43420</c:v>
                </c:pt>
                <c:pt idx="2818">
                  <c:v>43421</c:v>
                </c:pt>
                <c:pt idx="2819">
                  <c:v>43422</c:v>
                </c:pt>
                <c:pt idx="2820">
                  <c:v>43423</c:v>
                </c:pt>
                <c:pt idx="2821">
                  <c:v>43424</c:v>
                </c:pt>
                <c:pt idx="2822">
                  <c:v>43425</c:v>
                </c:pt>
                <c:pt idx="2823">
                  <c:v>43426</c:v>
                </c:pt>
                <c:pt idx="2824">
                  <c:v>43427</c:v>
                </c:pt>
                <c:pt idx="2825">
                  <c:v>43428</c:v>
                </c:pt>
                <c:pt idx="2826">
                  <c:v>43429</c:v>
                </c:pt>
                <c:pt idx="2827">
                  <c:v>43430</c:v>
                </c:pt>
                <c:pt idx="2828">
                  <c:v>43431</c:v>
                </c:pt>
                <c:pt idx="2829">
                  <c:v>43432</c:v>
                </c:pt>
                <c:pt idx="2830">
                  <c:v>43433</c:v>
                </c:pt>
                <c:pt idx="2831">
                  <c:v>43434</c:v>
                </c:pt>
                <c:pt idx="2832">
                  <c:v>43435</c:v>
                </c:pt>
                <c:pt idx="2833">
                  <c:v>43436</c:v>
                </c:pt>
                <c:pt idx="2834">
                  <c:v>43437</c:v>
                </c:pt>
                <c:pt idx="2835">
                  <c:v>43438</c:v>
                </c:pt>
                <c:pt idx="2836">
                  <c:v>43439</c:v>
                </c:pt>
                <c:pt idx="2837">
                  <c:v>43440</c:v>
                </c:pt>
                <c:pt idx="2838">
                  <c:v>43441</c:v>
                </c:pt>
                <c:pt idx="2839">
                  <c:v>43442</c:v>
                </c:pt>
                <c:pt idx="2840">
                  <c:v>43443</c:v>
                </c:pt>
                <c:pt idx="2841">
                  <c:v>43444</c:v>
                </c:pt>
                <c:pt idx="2842">
                  <c:v>43445</c:v>
                </c:pt>
                <c:pt idx="2843">
                  <c:v>43446</c:v>
                </c:pt>
                <c:pt idx="2844">
                  <c:v>43447</c:v>
                </c:pt>
                <c:pt idx="2845">
                  <c:v>43448</c:v>
                </c:pt>
                <c:pt idx="2846">
                  <c:v>43449</c:v>
                </c:pt>
                <c:pt idx="2847">
                  <c:v>43450</c:v>
                </c:pt>
                <c:pt idx="2848">
                  <c:v>43451</c:v>
                </c:pt>
                <c:pt idx="2849">
                  <c:v>43452</c:v>
                </c:pt>
                <c:pt idx="2850">
                  <c:v>43453</c:v>
                </c:pt>
                <c:pt idx="2851">
                  <c:v>43454</c:v>
                </c:pt>
                <c:pt idx="2852">
                  <c:v>43455</c:v>
                </c:pt>
                <c:pt idx="2853">
                  <c:v>43456</c:v>
                </c:pt>
                <c:pt idx="2854">
                  <c:v>43457</c:v>
                </c:pt>
                <c:pt idx="2855">
                  <c:v>43458</c:v>
                </c:pt>
                <c:pt idx="2856">
                  <c:v>43459</c:v>
                </c:pt>
                <c:pt idx="2857">
                  <c:v>43460</c:v>
                </c:pt>
                <c:pt idx="2858">
                  <c:v>43461</c:v>
                </c:pt>
                <c:pt idx="2859">
                  <c:v>43462</c:v>
                </c:pt>
                <c:pt idx="2860">
                  <c:v>43463</c:v>
                </c:pt>
                <c:pt idx="2861">
                  <c:v>43464</c:v>
                </c:pt>
                <c:pt idx="2862">
                  <c:v>43465</c:v>
                </c:pt>
                <c:pt idx="2863">
                  <c:v>43466</c:v>
                </c:pt>
                <c:pt idx="2864">
                  <c:v>43467</c:v>
                </c:pt>
                <c:pt idx="2865">
                  <c:v>43468</c:v>
                </c:pt>
                <c:pt idx="2866">
                  <c:v>43469</c:v>
                </c:pt>
                <c:pt idx="2867">
                  <c:v>43470</c:v>
                </c:pt>
                <c:pt idx="2868">
                  <c:v>43471</c:v>
                </c:pt>
                <c:pt idx="2869">
                  <c:v>43472</c:v>
                </c:pt>
                <c:pt idx="2870">
                  <c:v>43473</c:v>
                </c:pt>
                <c:pt idx="2871">
                  <c:v>43474</c:v>
                </c:pt>
                <c:pt idx="2872">
                  <c:v>43475</c:v>
                </c:pt>
                <c:pt idx="2873">
                  <c:v>43476</c:v>
                </c:pt>
                <c:pt idx="2874">
                  <c:v>43477</c:v>
                </c:pt>
                <c:pt idx="2875">
                  <c:v>43478</c:v>
                </c:pt>
                <c:pt idx="2876">
                  <c:v>43479</c:v>
                </c:pt>
                <c:pt idx="2877">
                  <c:v>43480</c:v>
                </c:pt>
                <c:pt idx="2878">
                  <c:v>43481</c:v>
                </c:pt>
                <c:pt idx="2879">
                  <c:v>43482</c:v>
                </c:pt>
                <c:pt idx="2880">
                  <c:v>43483</c:v>
                </c:pt>
                <c:pt idx="2881">
                  <c:v>43484</c:v>
                </c:pt>
                <c:pt idx="2882">
                  <c:v>43485</c:v>
                </c:pt>
                <c:pt idx="2883">
                  <c:v>43486</c:v>
                </c:pt>
                <c:pt idx="2884">
                  <c:v>43487</c:v>
                </c:pt>
                <c:pt idx="2885">
                  <c:v>43488</c:v>
                </c:pt>
                <c:pt idx="2886">
                  <c:v>43489</c:v>
                </c:pt>
                <c:pt idx="2887">
                  <c:v>43490</c:v>
                </c:pt>
                <c:pt idx="2888">
                  <c:v>43491</c:v>
                </c:pt>
                <c:pt idx="2889">
                  <c:v>43492</c:v>
                </c:pt>
                <c:pt idx="2890">
                  <c:v>43493</c:v>
                </c:pt>
                <c:pt idx="2891">
                  <c:v>43494</c:v>
                </c:pt>
                <c:pt idx="2892">
                  <c:v>43495</c:v>
                </c:pt>
                <c:pt idx="2893">
                  <c:v>43496</c:v>
                </c:pt>
                <c:pt idx="2894">
                  <c:v>43497</c:v>
                </c:pt>
                <c:pt idx="2895">
                  <c:v>43498</c:v>
                </c:pt>
                <c:pt idx="2896">
                  <c:v>43499</c:v>
                </c:pt>
                <c:pt idx="2897">
                  <c:v>43500</c:v>
                </c:pt>
                <c:pt idx="2898">
                  <c:v>43501</c:v>
                </c:pt>
                <c:pt idx="2899">
                  <c:v>43502</c:v>
                </c:pt>
                <c:pt idx="2900">
                  <c:v>43503</c:v>
                </c:pt>
                <c:pt idx="2901">
                  <c:v>43504</c:v>
                </c:pt>
                <c:pt idx="2902">
                  <c:v>43505</c:v>
                </c:pt>
                <c:pt idx="2903">
                  <c:v>43506</c:v>
                </c:pt>
                <c:pt idx="2904">
                  <c:v>43507</c:v>
                </c:pt>
                <c:pt idx="2905">
                  <c:v>43508</c:v>
                </c:pt>
                <c:pt idx="2906">
                  <c:v>43509</c:v>
                </c:pt>
                <c:pt idx="2907">
                  <c:v>43510</c:v>
                </c:pt>
                <c:pt idx="2908">
                  <c:v>43511</c:v>
                </c:pt>
                <c:pt idx="2909">
                  <c:v>43512</c:v>
                </c:pt>
                <c:pt idx="2910">
                  <c:v>43513</c:v>
                </c:pt>
                <c:pt idx="2911">
                  <c:v>43514</c:v>
                </c:pt>
                <c:pt idx="2912">
                  <c:v>43515</c:v>
                </c:pt>
                <c:pt idx="2913">
                  <c:v>43516</c:v>
                </c:pt>
                <c:pt idx="2914">
                  <c:v>43517</c:v>
                </c:pt>
                <c:pt idx="2915">
                  <c:v>43518</c:v>
                </c:pt>
                <c:pt idx="2916">
                  <c:v>43519</c:v>
                </c:pt>
                <c:pt idx="2917">
                  <c:v>43520</c:v>
                </c:pt>
                <c:pt idx="2918">
                  <c:v>43521</c:v>
                </c:pt>
                <c:pt idx="2919">
                  <c:v>43522</c:v>
                </c:pt>
                <c:pt idx="2920">
                  <c:v>43523</c:v>
                </c:pt>
                <c:pt idx="2921">
                  <c:v>43524</c:v>
                </c:pt>
                <c:pt idx="2922">
                  <c:v>43525</c:v>
                </c:pt>
                <c:pt idx="2923">
                  <c:v>43526</c:v>
                </c:pt>
                <c:pt idx="2924">
                  <c:v>43527</c:v>
                </c:pt>
                <c:pt idx="2925">
                  <c:v>43528</c:v>
                </c:pt>
                <c:pt idx="2926">
                  <c:v>43529</c:v>
                </c:pt>
                <c:pt idx="2927">
                  <c:v>43530</c:v>
                </c:pt>
                <c:pt idx="2928">
                  <c:v>43531</c:v>
                </c:pt>
                <c:pt idx="2929">
                  <c:v>43532</c:v>
                </c:pt>
                <c:pt idx="2930">
                  <c:v>43533</c:v>
                </c:pt>
                <c:pt idx="2931">
                  <c:v>43534</c:v>
                </c:pt>
                <c:pt idx="2932">
                  <c:v>43535</c:v>
                </c:pt>
                <c:pt idx="2933">
                  <c:v>43536</c:v>
                </c:pt>
                <c:pt idx="2934">
                  <c:v>43537</c:v>
                </c:pt>
                <c:pt idx="2935">
                  <c:v>43538</c:v>
                </c:pt>
                <c:pt idx="2936">
                  <c:v>43539</c:v>
                </c:pt>
                <c:pt idx="2937">
                  <c:v>43540</c:v>
                </c:pt>
                <c:pt idx="2938">
                  <c:v>43541</c:v>
                </c:pt>
                <c:pt idx="2939">
                  <c:v>43542</c:v>
                </c:pt>
                <c:pt idx="2940">
                  <c:v>43543</c:v>
                </c:pt>
                <c:pt idx="2941">
                  <c:v>43544</c:v>
                </c:pt>
                <c:pt idx="2942">
                  <c:v>43545</c:v>
                </c:pt>
                <c:pt idx="2943">
                  <c:v>43546</c:v>
                </c:pt>
                <c:pt idx="2944">
                  <c:v>43547</c:v>
                </c:pt>
                <c:pt idx="2945">
                  <c:v>43548</c:v>
                </c:pt>
                <c:pt idx="2946">
                  <c:v>43549</c:v>
                </c:pt>
                <c:pt idx="2947">
                  <c:v>43550</c:v>
                </c:pt>
                <c:pt idx="2948">
                  <c:v>43551</c:v>
                </c:pt>
                <c:pt idx="2949">
                  <c:v>43552</c:v>
                </c:pt>
                <c:pt idx="2950">
                  <c:v>43553</c:v>
                </c:pt>
                <c:pt idx="2951">
                  <c:v>43554</c:v>
                </c:pt>
                <c:pt idx="2952">
                  <c:v>43555</c:v>
                </c:pt>
                <c:pt idx="2953">
                  <c:v>43556</c:v>
                </c:pt>
                <c:pt idx="2954">
                  <c:v>43557</c:v>
                </c:pt>
                <c:pt idx="2955">
                  <c:v>43558</c:v>
                </c:pt>
                <c:pt idx="2956">
                  <c:v>43559</c:v>
                </c:pt>
                <c:pt idx="2957">
                  <c:v>43560</c:v>
                </c:pt>
                <c:pt idx="2958">
                  <c:v>43561</c:v>
                </c:pt>
                <c:pt idx="2959">
                  <c:v>43562</c:v>
                </c:pt>
                <c:pt idx="2960">
                  <c:v>43563</c:v>
                </c:pt>
                <c:pt idx="2961">
                  <c:v>43564</c:v>
                </c:pt>
                <c:pt idx="2962">
                  <c:v>43565</c:v>
                </c:pt>
                <c:pt idx="2963">
                  <c:v>43566</c:v>
                </c:pt>
                <c:pt idx="2964">
                  <c:v>43567</c:v>
                </c:pt>
                <c:pt idx="2965">
                  <c:v>43568</c:v>
                </c:pt>
                <c:pt idx="2966">
                  <c:v>43569</c:v>
                </c:pt>
                <c:pt idx="2967">
                  <c:v>43570</c:v>
                </c:pt>
                <c:pt idx="2968">
                  <c:v>43571</c:v>
                </c:pt>
                <c:pt idx="2969">
                  <c:v>43572</c:v>
                </c:pt>
                <c:pt idx="2970">
                  <c:v>43573</c:v>
                </c:pt>
                <c:pt idx="2971">
                  <c:v>43574</c:v>
                </c:pt>
                <c:pt idx="2972">
                  <c:v>43575</c:v>
                </c:pt>
                <c:pt idx="2973">
                  <c:v>43576</c:v>
                </c:pt>
                <c:pt idx="2974">
                  <c:v>43577</c:v>
                </c:pt>
                <c:pt idx="2975">
                  <c:v>43578</c:v>
                </c:pt>
                <c:pt idx="2976">
                  <c:v>43579</c:v>
                </c:pt>
                <c:pt idx="2977">
                  <c:v>43580</c:v>
                </c:pt>
                <c:pt idx="2978">
                  <c:v>43581</c:v>
                </c:pt>
                <c:pt idx="2979">
                  <c:v>43582</c:v>
                </c:pt>
                <c:pt idx="2980">
                  <c:v>43583</c:v>
                </c:pt>
                <c:pt idx="2981">
                  <c:v>43584</c:v>
                </c:pt>
                <c:pt idx="2982">
                  <c:v>43585</c:v>
                </c:pt>
                <c:pt idx="2983">
                  <c:v>43586</c:v>
                </c:pt>
                <c:pt idx="2984">
                  <c:v>43587</c:v>
                </c:pt>
                <c:pt idx="2985">
                  <c:v>43588</c:v>
                </c:pt>
                <c:pt idx="2986">
                  <c:v>43589</c:v>
                </c:pt>
                <c:pt idx="2987">
                  <c:v>43590</c:v>
                </c:pt>
                <c:pt idx="2988">
                  <c:v>43591</c:v>
                </c:pt>
                <c:pt idx="2989">
                  <c:v>43592</c:v>
                </c:pt>
                <c:pt idx="2990">
                  <c:v>43593</c:v>
                </c:pt>
                <c:pt idx="2991">
                  <c:v>43594</c:v>
                </c:pt>
                <c:pt idx="2992">
                  <c:v>43595</c:v>
                </c:pt>
                <c:pt idx="2993">
                  <c:v>43596</c:v>
                </c:pt>
                <c:pt idx="2994">
                  <c:v>43597</c:v>
                </c:pt>
                <c:pt idx="2995">
                  <c:v>43598</c:v>
                </c:pt>
                <c:pt idx="2996">
                  <c:v>43599</c:v>
                </c:pt>
                <c:pt idx="2997">
                  <c:v>43600</c:v>
                </c:pt>
                <c:pt idx="2998">
                  <c:v>43601</c:v>
                </c:pt>
                <c:pt idx="2999">
                  <c:v>43602</c:v>
                </c:pt>
                <c:pt idx="3000">
                  <c:v>43603</c:v>
                </c:pt>
                <c:pt idx="3001">
                  <c:v>43604</c:v>
                </c:pt>
                <c:pt idx="3002">
                  <c:v>43605</c:v>
                </c:pt>
                <c:pt idx="3003">
                  <c:v>43606</c:v>
                </c:pt>
                <c:pt idx="3004">
                  <c:v>43607</c:v>
                </c:pt>
                <c:pt idx="3005">
                  <c:v>43608</c:v>
                </c:pt>
                <c:pt idx="3006">
                  <c:v>43609</c:v>
                </c:pt>
                <c:pt idx="3007">
                  <c:v>43610</c:v>
                </c:pt>
                <c:pt idx="3008">
                  <c:v>43611</c:v>
                </c:pt>
                <c:pt idx="3009">
                  <c:v>43612</c:v>
                </c:pt>
                <c:pt idx="3010">
                  <c:v>43613</c:v>
                </c:pt>
                <c:pt idx="3011">
                  <c:v>43614</c:v>
                </c:pt>
                <c:pt idx="3012">
                  <c:v>43615</c:v>
                </c:pt>
                <c:pt idx="3013">
                  <c:v>43616</c:v>
                </c:pt>
                <c:pt idx="3014">
                  <c:v>43617</c:v>
                </c:pt>
                <c:pt idx="3015">
                  <c:v>43618</c:v>
                </c:pt>
                <c:pt idx="3016">
                  <c:v>43619</c:v>
                </c:pt>
                <c:pt idx="3017">
                  <c:v>43620</c:v>
                </c:pt>
                <c:pt idx="3018">
                  <c:v>43621</c:v>
                </c:pt>
                <c:pt idx="3019">
                  <c:v>43622</c:v>
                </c:pt>
                <c:pt idx="3020">
                  <c:v>43623</c:v>
                </c:pt>
                <c:pt idx="3021">
                  <c:v>43624</c:v>
                </c:pt>
                <c:pt idx="3022">
                  <c:v>43625</c:v>
                </c:pt>
                <c:pt idx="3023">
                  <c:v>43626</c:v>
                </c:pt>
                <c:pt idx="3024">
                  <c:v>43627</c:v>
                </c:pt>
                <c:pt idx="3025">
                  <c:v>43628</c:v>
                </c:pt>
                <c:pt idx="3026">
                  <c:v>43629</c:v>
                </c:pt>
                <c:pt idx="3027">
                  <c:v>43630</c:v>
                </c:pt>
                <c:pt idx="3028">
                  <c:v>43631</c:v>
                </c:pt>
                <c:pt idx="3029">
                  <c:v>43632</c:v>
                </c:pt>
                <c:pt idx="3030">
                  <c:v>43633</c:v>
                </c:pt>
                <c:pt idx="3031">
                  <c:v>43634</c:v>
                </c:pt>
                <c:pt idx="3032">
                  <c:v>43635</c:v>
                </c:pt>
                <c:pt idx="3033">
                  <c:v>43636</c:v>
                </c:pt>
                <c:pt idx="3034">
                  <c:v>43637</c:v>
                </c:pt>
                <c:pt idx="3035">
                  <c:v>43638</c:v>
                </c:pt>
                <c:pt idx="3036">
                  <c:v>43639</c:v>
                </c:pt>
                <c:pt idx="3037">
                  <c:v>43640</c:v>
                </c:pt>
                <c:pt idx="3038">
                  <c:v>43641</c:v>
                </c:pt>
                <c:pt idx="3039">
                  <c:v>43642</c:v>
                </c:pt>
                <c:pt idx="3040">
                  <c:v>43643</c:v>
                </c:pt>
                <c:pt idx="3041">
                  <c:v>43644</c:v>
                </c:pt>
                <c:pt idx="3042">
                  <c:v>43645</c:v>
                </c:pt>
                <c:pt idx="3043">
                  <c:v>43646</c:v>
                </c:pt>
                <c:pt idx="3044">
                  <c:v>43647</c:v>
                </c:pt>
                <c:pt idx="3045">
                  <c:v>43648</c:v>
                </c:pt>
                <c:pt idx="3046">
                  <c:v>43649</c:v>
                </c:pt>
                <c:pt idx="3047">
                  <c:v>43650</c:v>
                </c:pt>
                <c:pt idx="3048">
                  <c:v>43651</c:v>
                </c:pt>
                <c:pt idx="3049">
                  <c:v>43652</c:v>
                </c:pt>
                <c:pt idx="3050">
                  <c:v>43653</c:v>
                </c:pt>
                <c:pt idx="3051">
                  <c:v>43654</c:v>
                </c:pt>
                <c:pt idx="3052">
                  <c:v>43655</c:v>
                </c:pt>
                <c:pt idx="3053">
                  <c:v>43656</c:v>
                </c:pt>
                <c:pt idx="3054">
                  <c:v>43657</c:v>
                </c:pt>
                <c:pt idx="3055">
                  <c:v>43658</c:v>
                </c:pt>
                <c:pt idx="3056">
                  <c:v>43659</c:v>
                </c:pt>
                <c:pt idx="3057">
                  <c:v>43660</c:v>
                </c:pt>
                <c:pt idx="3058">
                  <c:v>43661</c:v>
                </c:pt>
                <c:pt idx="3059">
                  <c:v>43662</c:v>
                </c:pt>
                <c:pt idx="3060">
                  <c:v>43663</c:v>
                </c:pt>
                <c:pt idx="3061">
                  <c:v>43664</c:v>
                </c:pt>
                <c:pt idx="3062">
                  <c:v>43665</c:v>
                </c:pt>
                <c:pt idx="3063">
                  <c:v>43666</c:v>
                </c:pt>
                <c:pt idx="3064">
                  <c:v>43667</c:v>
                </c:pt>
                <c:pt idx="3065">
                  <c:v>43668</c:v>
                </c:pt>
                <c:pt idx="3066">
                  <c:v>43669</c:v>
                </c:pt>
                <c:pt idx="3067">
                  <c:v>43670</c:v>
                </c:pt>
                <c:pt idx="3068">
                  <c:v>43671</c:v>
                </c:pt>
                <c:pt idx="3069">
                  <c:v>43672</c:v>
                </c:pt>
                <c:pt idx="3070">
                  <c:v>43673</c:v>
                </c:pt>
                <c:pt idx="3071">
                  <c:v>43674</c:v>
                </c:pt>
                <c:pt idx="3072">
                  <c:v>43675</c:v>
                </c:pt>
                <c:pt idx="3073">
                  <c:v>43676</c:v>
                </c:pt>
                <c:pt idx="3074">
                  <c:v>43677</c:v>
                </c:pt>
                <c:pt idx="3075">
                  <c:v>43678</c:v>
                </c:pt>
                <c:pt idx="3076">
                  <c:v>43679</c:v>
                </c:pt>
                <c:pt idx="3077">
                  <c:v>43680</c:v>
                </c:pt>
                <c:pt idx="3078">
                  <c:v>43681</c:v>
                </c:pt>
                <c:pt idx="3079">
                  <c:v>43682</c:v>
                </c:pt>
                <c:pt idx="3080">
                  <c:v>43683</c:v>
                </c:pt>
                <c:pt idx="3081">
                  <c:v>43684</c:v>
                </c:pt>
                <c:pt idx="3082">
                  <c:v>43685</c:v>
                </c:pt>
                <c:pt idx="3083">
                  <c:v>43686</c:v>
                </c:pt>
                <c:pt idx="3084">
                  <c:v>43687</c:v>
                </c:pt>
                <c:pt idx="3085">
                  <c:v>43688</c:v>
                </c:pt>
                <c:pt idx="3086">
                  <c:v>43689</c:v>
                </c:pt>
                <c:pt idx="3087">
                  <c:v>43690</c:v>
                </c:pt>
                <c:pt idx="3088">
                  <c:v>43691</c:v>
                </c:pt>
                <c:pt idx="3089">
                  <c:v>43692</c:v>
                </c:pt>
                <c:pt idx="3090">
                  <c:v>43693</c:v>
                </c:pt>
                <c:pt idx="3091">
                  <c:v>43694</c:v>
                </c:pt>
                <c:pt idx="3092">
                  <c:v>43695</c:v>
                </c:pt>
                <c:pt idx="3093">
                  <c:v>43696</c:v>
                </c:pt>
                <c:pt idx="3094">
                  <c:v>43697</c:v>
                </c:pt>
                <c:pt idx="3095">
                  <c:v>43698</c:v>
                </c:pt>
                <c:pt idx="3096">
                  <c:v>43699</c:v>
                </c:pt>
                <c:pt idx="3097">
                  <c:v>43700</c:v>
                </c:pt>
                <c:pt idx="3098">
                  <c:v>43701</c:v>
                </c:pt>
                <c:pt idx="3099">
                  <c:v>43702</c:v>
                </c:pt>
                <c:pt idx="3100">
                  <c:v>43703</c:v>
                </c:pt>
                <c:pt idx="3101">
                  <c:v>43704</c:v>
                </c:pt>
                <c:pt idx="3102">
                  <c:v>43705</c:v>
                </c:pt>
                <c:pt idx="3103">
                  <c:v>43706</c:v>
                </c:pt>
                <c:pt idx="3104">
                  <c:v>43707</c:v>
                </c:pt>
                <c:pt idx="3105">
                  <c:v>43708</c:v>
                </c:pt>
                <c:pt idx="3106">
                  <c:v>43709</c:v>
                </c:pt>
                <c:pt idx="3107">
                  <c:v>43710</c:v>
                </c:pt>
                <c:pt idx="3108">
                  <c:v>43711</c:v>
                </c:pt>
                <c:pt idx="3109">
                  <c:v>43712</c:v>
                </c:pt>
                <c:pt idx="3110">
                  <c:v>43713</c:v>
                </c:pt>
                <c:pt idx="3111">
                  <c:v>43714</c:v>
                </c:pt>
                <c:pt idx="3112">
                  <c:v>43715</c:v>
                </c:pt>
                <c:pt idx="3113">
                  <c:v>43716</c:v>
                </c:pt>
                <c:pt idx="3114">
                  <c:v>43717</c:v>
                </c:pt>
                <c:pt idx="3115">
                  <c:v>43718</c:v>
                </c:pt>
                <c:pt idx="3116">
                  <c:v>43719</c:v>
                </c:pt>
                <c:pt idx="3117">
                  <c:v>43720</c:v>
                </c:pt>
                <c:pt idx="3118">
                  <c:v>43721</c:v>
                </c:pt>
                <c:pt idx="3119">
                  <c:v>43722</c:v>
                </c:pt>
                <c:pt idx="3120">
                  <c:v>43723</c:v>
                </c:pt>
                <c:pt idx="3121">
                  <c:v>43724</c:v>
                </c:pt>
                <c:pt idx="3122">
                  <c:v>43725</c:v>
                </c:pt>
                <c:pt idx="3123">
                  <c:v>43726</c:v>
                </c:pt>
                <c:pt idx="3124">
                  <c:v>43727</c:v>
                </c:pt>
                <c:pt idx="3125">
                  <c:v>43728</c:v>
                </c:pt>
                <c:pt idx="3126">
                  <c:v>43729</c:v>
                </c:pt>
                <c:pt idx="3127">
                  <c:v>43730</c:v>
                </c:pt>
                <c:pt idx="3128">
                  <c:v>43731</c:v>
                </c:pt>
                <c:pt idx="3129">
                  <c:v>43732</c:v>
                </c:pt>
                <c:pt idx="3130">
                  <c:v>43733</c:v>
                </c:pt>
                <c:pt idx="3131">
                  <c:v>43734</c:v>
                </c:pt>
                <c:pt idx="3132">
                  <c:v>43735</c:v>
                </c:pt>
                <c:pt idx="3133">
                  <c:v>43736</c:v>
                </c:pt>
                <c:pt idx="3134">
                  <c:v>43737</c:v>
                </c:pt>
                <c:pt idx="3135">
                  <c:v>43738</c:v>
                </c:pt>
                <c:pt idx="3136">
                  <c:v>43739</c:v>
                </c:pt>
                <c:pt idx="3137">
                  <c:v>43740</c:v>
                </c:pt>
                <c:pt idx="3138">
                  <c:v>43741</c:v>
                </c:pt>
                <c:pt idx="3139">
                  <c:v>43742</c:v>
                </c:pt>
                <c:pt idx="3140">
                  <c:v>43743</c:v>
                </c:pt>
                <c:pt idx="3141">
                  <c:v>43744</c:v>
                </c:pt>
                <c:pt idx="3142">
                  <c:v>43745</c:v>
                </c:pt>
                <c:pt idx="3143">
                  <c:v>43746</c:v>
                </c:pt>
                <c:pt idx="3144">
                  <c:v>43747</c:v>
                </c:pt>
                <c:pt idx="3145">
                  <c:v>43748</c:v>
                </c:pt>
                <c:pt idx="3146">
                  <c:v>43749</c:v>
                </c:pt>
                <c:pt idx="3147">
                  <c:v>43750</c:v>
                </c:pt>
                <c:pt idx="3148">
                  <c:v>43751</c:v>
                </c:pt>
                <c:pt idx="3149">
                  <c:v>43752</c:v>
                </c:pt>
                <c:pt idx="3150">
                  <c:v>43753</c:v>
                </c:pt>
                <c:pt idx="3151">
                  <c:v>43754</c:v>
                </c:pt>
                <c:pt idx="3152">
                  <c:v>43755</c:v>
                </c:pt>
                <c:pt idx="3153">
                  <c:v>43756</c:v>
                </c:pt>
                <c:pt idx="3154">
                  <c:v>43757</c:v>
                </c:pt>
                <c:pt idx="3155">
                  <c:v>43758</c:v>
                </c:pt>
                <c:pt idx="3156">
                  <c:v>43759</c:v>
                </c:pt>
                <c:pt idx="3157">
                  <c:v>43760</c:v>
                </c:pt>
                <c:pt idx="3158">
                  <c:v>43761</c:v>
                </c:pt>
                <c:pt idx="3159">
                  <c:v>43762</c:v>
                </c:pt>
                <c:pt idx="3160">
                  <c:v>43763</c:v>
                </c:pt>
                <c:pt idx="3161">
                  <c:v>43764</c:v>
                </c:pt>
                <c:pt idx="3162">
                  <c:v>43765</c:v>
                </c:pt>
                <c:pt idx="3163">
                  <c:v>43766</c:v>
                </c:pt>
                <c:pt idx="3164">
                  <c:v>43767</c:v>
                </c:pt>
                <c:pt idx="3165">
                  <c:v>43768</c:v>
                </c:pt>
                <c:pt idx="3166">
                  <c:v>43769</c:v>
                </c:pt>
                <c:pt idx="3167">
                  <c:v>43770</c:v>
                </c:pt>
                <c:pt idx="3168">
                  <c:v>43771</c:v>
                </c:pt>
                <c:pt idx="3169">
                  <c:v>43772</c:v>
                </c:pt>
                <c:pt idx="3170">
                  <c:v>43773</c:v>
                </c:pt>
                <c:pt idx="3171">
                  <c:v>43774</c:v>
                </c:pt>
                <c:pt idx="3172">
                  <c:v>43775</c:v>
                </c:pt>
                <c:pt idx="3173">
                  <c:v>43776</c:v>
                </c:pt>
                <c:pt idx="3174">
                  <c:v>43777</c:v>
                </c:pt>
                <c:pt idx="3175">
                  <c:v>43778</c:v>
                </c:pt>
                <c:pt idx="3176">
                  <c:v>43779</c:v>
                </c:pt>
                <c:pt idx="3177">
                  <c:v>43780</c:v>
                </c:pt>
                <c:pt idx="3178">
                  <c:v>43781</c:v>
                </c:pt>
                <c:pt idx="3179">
                  <c:v>43782</c:v>
                </c:pt>
                <c:pt idx="3180">
                  <c:v>43783</c:v>
                </c:pt>
                <c:pt idx="3181">
                  <c:v>43784</c:v>
                </c:pt>
                <c:pt idx="3182">
                  <c:v>43785</c:v>
                </c:pt>
                <c:pt idx="3183">
                  <c:v>43786</c:v>
                </c:pt>
                <c:pt idx="3184">
                  <c:v>43787</c:v>
                </c:pt>
                <c:pt idx="3185">
                  <c:v>43788</c:v>
                </c:pt>
                <c:pt idx="3186">
                  <c:v>43789</c:v>
                </c:pt>
                <c:pt idx="3187">
                  <c:v>43790</c:v>
                </c:pt>
                <c:pt idx="3188">
                  <c:v>43791</c:v>
                </c:pt>
                <c:pt idx="3189">
                  <c:v>43792</c:v>
                </c:pt>
                <c:pt idx="3190">
                  <c:v>43793</c:v>
                </c:pt>
                <c:pt idx="3191">
                  <c:v>43794</c:v>
                </c:pt>
                <c:pt idx="3192">
                  <c:v>43795</c:v>
                </c:pt>
                <c:pt idx="3193">
                  <c:v>43796</c:v>
                </c:pt>
                <c:pt idx="3194">
                  <c:v>43797</c:v>
                </c:pt>
                <c:pt idx="3195">
                  <c:v>43798</c:v>
                </c:pt>
                <c:pt idx="3196">
                  <c:v>43799</c:v>
                </c:pt>
                <c:pt idx="3197">
                  <c:v>43800</c:v>
                </c:pt>
                <c:pt idx="3198">
                  <c:v>43801</c:v>
                </c:pt>
                <c:pt idx="3199">
                  <c:v>43802</c:v>
                </c:pt>
                <c:pt idx="3200">
                  <c:v>43803</c:v>
                </c:pt>
                <c:pt idx="3201">
                  <c:v>43804</c:v>
                </c:pt>
                <c:pt idx="3202">
                  <c:v>43805</c:v>
                </c:pt>
                <c:pt idx="3203">
                  <c:v>43806</c:v>
                </c:pt>
                <c:pt idx="3204">
                  <c:v>43807</c:v>
                </c:pt>
                <c:pt idx="3205">
                  <c:v>43808</c:v>
                </c:pt>
                <c:pt idx="3206">
                  <c:v>43809</c:v>
                </c:pt>
                <c:pt idx="3207">
                  <c:v>43810</c:v>
                </c:pt>
                <c:pt idx="3208">
                  <c:v>43811</c:v>
                </c:pt>
                <c:pt idx="3209">
                  <c:v>43812</c:v>
                </c:pt>
                <c:pt idx="3210">
                  <c:v>43813</c:v>
                </c:pt>
                <c:pt idx="3211">
                  <c:v>43814</c:v>
                </c:pt>
                <c:pt idx="3212">
                  <c:v>43815</c:v>
                </c:pt>
                <c:pt idx="3213">
                  <c:v>43816</c:v>
                </c:pt>
                <c:pt idx="3214">
                  <c:v>43817</c:v>
                </c:pt>
                <c:pt idx="3215">
                  <c:v>43818</c:v>
                </c:pt>
                <c:pt idx="3216">
                  <c:v>43819</c:v>
                </c:pt>
                <c:pt idx="3217">
                  <c:v>43820</c:v>
                </c:pt>
                <c:pt idx="3218">
                  <c:v>43821</c:v>
                </c:pt>
                <c:pt idx="3219">
                  <c:v>43822</c:v>
                </c:pt>
                <c:pt idx="3220">
                  <c:v>43823</c:v>
                </c:pt>
                <c:pt idx="3221">
                  <c:v>43824</c:v>
                </c:pt>
                <c:pt idx="3222">
                  <c:v>43825</c:v>
                </c:pt>
                <c:pt idx="3223">
                  <c:v>43826</c:v>
                </c:pt>
                <c:pt idx="3224">
                  <c:v>43827</c:v>
                </c:pt>
                <c:pt idx="3225">
                  <c:v>43828</c:v>
                </c:pt>
                <c:pt idx="3226">
                  <c:v>43829</c:v>
                </c:pt>
                <c:pt idx="3227">
                  <c:v>43830</c:v>
                </c:pt>
              </c:numCache>
            </c:numRef>
          </c:cat>
          <c:val>
            <c:numRef>
              <c:f>Sheet1!$B$2:$B$3229</c:f>
              <c:numCache>
                <c:formatCode>General</c:formatCode>
                <c:ptCount val="3228"/>
                <c:pt idx="183">
                  <c:v>124</c:v>
                </c:pt>
                <c:pt idx="184">
                  <c:v>146</c:v>
                </c:pt>
                <c:pt idx="185">
                  <c:v>164</c:v>
                </c:pt>
                <c:pt idx="186">
                  <c:v>170</c:v>
                </c:pt>
                <c:pt idx="187">
                  <c:v>172</c:v>
                </c:pt>
                <c:pt idx="188">
                  <c:v>190</c:v>
                </c:pt>
                <c:pt idx="189">
                  <c:v>206</c:v>
                </c:pt>
                <c:pt idx="190">
                  <c:v>216</c:v>
                </c:pt>
                <c:pt idx="191">
                  <c:v>232</c:v>
                </c:pt>
                <c:pt idx="192">
                  <c:v>240</c:v>
                </c:pt>
                <c:pt idx="193">
                  <c:v>243</c:v>
                </c:pt>
                <c:pt idx="194">
                  <c:v>246</c:v>
                </c:pt>
                <c:pt idx="195">
                  <c:v>282</c:v>
                </c:pt>
                <c:pt idx="196">
                  <c:v>354</c:v>
                </c:pt>
                <c:pt idx="197">
                  <c:v>642</c:v>
                </c:pt>
                <c:pt idx="198">
                  <c:v>700</c:v>
                </c:pt>
                <c:pt idx="199">
                  <c:v>717</c:v>
                </c:pt>
                <c:pt idx="200">
                  <c:v>728</c:v>
                </c:pt>
                <c:pt idx="201">
                  <c:v>741</c:v>
                </c:pt>
                <c:pt idx="202">
                  <c:v>751</c:v>
                </c:pt>
                <c:pt idx="203">
                  <c:v>757</c:v>
                </c:pt>
                <c:pt idx="204">
                  <c:v>769</c:v>
                </c:pt>
                <c:pt idx="205">
                  <c:v>798</c:v>
                </c:pt>
                <c:pt idx="206">
                  <c:v>826</c:v>
                </c:pt>
                <c:pt idx="207">
                  <c:v>844</c:v>
                </c:pt>
                <c:pt idx="208">
                  <c:v>860</c:v>
                </c:pt>
                <c:pt idx="209">
                  <c:v>885</c:v>
                </c:pt>
                <c:pt idx="210">
                  <c:v>976</c:v>
                </c:pt>
                <c:pt idx="211">
                  <c:v>1034</c:v>
                </c:pt>
                <c:pt idx="212">
                  <c:v>1070</c:v>
                </c:pt>
                <c:pt idx="213">
                  <c:v>1088</c:v>
                </c:pt>
                <c:pt idx="214">
                  <c:v>1093</c:v>
                </c:pt>
                <c:pt idx="215">
                  <c:v>1097</c:v>
                </c:pt>
                <c:pt idx="216">
                  <c:v>1107</c:v>
                </c:pt>
                <c:pt idx="217">
                  <c:v>1117</c:v>
                </c:pt>
                <c:pt idx="218">
                  <c:v>1132</c:v>
                </c:pt>
                <c:pt idx="219">
                  <c:v>1147</c:v>
                </c:pt>
                <c:pt idx="220">
                  <c:v>1167</c:v>
                </c:pt>
                <c:pt idx="221">
                  <c:v>1178</c:v>
                </c:pt>
                <c:pt idx="222">
                  <c:v>1190</c:v>
                </c:pt>
                <c:pt idx="223">
                  <c:v>1208</c:v>
                </c:pt>
                <c:pt idx="224">
                  <c:v>1428</c:v>
                </c:pt>
                <c:pt idx="225">
                  <c:v>1746</c:v>
                </c:pt>
                <c:pt idx="226">
                  <c:v>1946</c:v>
                </c:pt>
                <c:pt idx="227">
                  <c:v>2085</c:v>
                </c:pt>
                <c:pt idx="228">
                  <c:v>2212</c:v>
                </c:pt>
                <c:pt idx="229">
                  <c:v>2365</c:v>
                </c:pt>
                <c:pt idx="230">
                  <c:v>2529</c:v>
                </c:pt>
                <c:pt idx="231">
                  <c:v>2711</c:v>
                </c:pt>
                <c:pt idx="232">
                  <c:v>2867</c:v>
                </c:pt>
                <c:pt idx="233">
                  <c:v>2904</c:v>
                </c:pt>
                <c:pt idx="234">
                  <c:v>2903</c:v>
                </c:pt>
                <c:pt idx="235">
                  <c:v>2921</c:v>
                </c:pt>
                <c:pt idx="236">
                  <c:v>2934</c:v>
                </c:pt>
                <c:pt idx="237">
                  <c:v>2941</c:v>
                </c:pt>
                <c:pt idx="238">
                  <c:v>2962</c:v>
                </c:pt>
                <c:pt idx="239">
                  <c:v>2981</c:v>
                </c:pt>
                <c:pt idx="240">
                  <c:v>3016</c:v>
                </c:pt>
                <c:pt idx="241">
                  <c:v>3074</c:v>
                </c:pt>
                <c:pt idx="242">
                  <c:v>3093</c:v>
                </c:pt>
                <c:pt idx="243">
                  <c:v>3104</c:v>
                </c:pt>
                <c:pt idx="244">
                  <c:v>3125</c:v>
                </c:pt>
                <c:pt idx="245">
                  <c:v>3137</c:v>
                </c:pt>
                <c:pt idx="246">
                  <c:v>3156</c:v>
                </c:pt>
                <c:pt idx="247">
                  <c:v>3191</c:v>
                </c:pt>
                <c:pt idx="248">
                  <c:v>3219</c:v>
                </c:pt>
                <c:pt idx="249">
                  <c:v>3246</c:v>
                </c:pt>
                <c:pt idx="250">
                  <c:v>3257</c:v>
                </c:pt>
                <c:pt idx="251">
                  <c:v>3791</c:v>
                </c:pt>
                <c:pt idx="252">
                  <c:v>3852</c:v>
                </c:pt>
                <c:pt idx="253">
                  <c:v>3880</c:v>
                </c:pt>
                <c:pt idx="254">
                  <c:v>3908</c:v>
                </c:pt>
                <c:pt idx="255">
                  <c:v>3919</c:v>
                </c:pt>
                <c:pt idx="256">
                  <c:v>3939</c:v>
                </c:pt>
                <c:pt idx="257">
                  <c:v>3957</c:v>
                </c:pt>
                <c:pt idx="258">
                  <c:v>3975</c:v>
                </c:pt>
                <c:pt idx="259">
                  <c:v>3992</c:v>
                </c:pt>
                <c:pt idx="260">
                  <c:v>4003</c:v>
                </c:pt>
                <c:pt idx="261">
                  <c:v>4024</c:v>
                </c:pt>
                <c:pt idx="262">
                  <c:v>4044</c:v>
                </c:pt>
                <c:pt idx="263">
                  <c:v>4053</c:v>
                </c:pt>
                <c:pt idx="264">
                  <c:v>4066</c:v>
                </c:pt>
                <c:pt idx="265">
                  <c:v>4090</c:v>
                </c:pt>
                <c:pt idx="266">
                  <c:v>4112</c:v>
                </c:pt>
                <c:pt idx="267">
                  <c:v>4128</c:v>
                </c:pt>
                <c:pt idx="268">
                  <c:v>4148</c:v>
                </c:pt>
                <c:pt idx="269">
                  <c:v>4177</c:v>
                </c:pt>
                <c:pt idx="270">
                  <c:v>4193</c:v>
                </c:pt>
                <c:pt idx="271">
                  <c:v>4206</c:v>
                </c:pt>
                <c:pt idx="272">
                  <c:v>4218</c:v>
                </c:pt>
                <c:pt idx="273">
                  <c:v>4254</c:v>
                </c:pt>
                <c:pt idx="274">
                  <c:v>4281</c:v>
                </c:pt>
                <c:pt idx="275">
                  <c:v>4314</c:v>
                </c:pt>
                <c:pt idx="276">
                  <c:v>4344</c:v>
                </c:pt>
                <c:pt idx="277">
                  <c:v>4366</c:v>
                </c:pt>
                <c:pt idx="278">
                  <c:v>4377</c:v>
                </c:pt>
                <c:pt idx="279">
                  <c:v>4393</c:v>
                </c:pt>
                <c:pt idx="280">
                  <c:v>4409</c:v>
                </c:pt>
                <c:pt idx="281">
                  <c:v>4425</c:v>
                </c:pt>
                <c:pt idx="282">
                  <c:v>4439</c:v>
                </c:pt>
                <c:pt idx="283">
                  <c:v>4461</c:v>
                </c:pt>
                <c:pt idx="284">
                  <c:v>4468</c:v>
                </c:pt>
                <c:pt idx="285">
                  <c:v>4476</c:v>
                </c:pt>
                <c:pt idx="286">
                  <c:v>4492</c:v>
                </c:pt>
                <c:pt idx="287">
                  <c:v>4501</c:v>
                </c:pt>
                <c:pt idx="288">
                  <c:v>4522</c:v>
                </c:pt>
                <c:pt idx="289">
                  <c:v>4545</c:v>
                </c:pt>
                <c:pt idx="290">
                  <c:v>4557</c:v>
                </c:pt>
                <c:pt idx="291">
                  <c:v>4565</c:v>
                </c:pt>
                <c:pt idx="292">
                  <c:v>4574</c:v>
                </c:pt>
                <c:pt idx="293">
                  <c:v>4589</c:v>
                </c:pt>
                <c:pt idx="294">
                  <c:v>4630</c:v>
                </c:pt>
                <c:pt idx="295">
                  <c:v>4679</c:v>
                </c:pt>
                <c:pt idx="296">
                  <c:v>4710</c:v>
                </c:pt>
                <c:pt idx="297">
                  <c:v>4749</c:v>
                </c:pt>
                <c:pt idx="298">
                  <c:v>4789</c:v>
                </c:pt>
                <c:pt idx="299">
                  <c:v>4798</c:v>
                </c:pt>
                <c:pt idx="300">
                  <c:v>4815</c:v>
                </c:pt>
                <c:pt idx="301">
                  <c:v>4847</c:v>
                </c:pt>
                <c:pt idx="302">
                  <c:v>4884</c:v>
                </c:pt>
                <c:pt idx="303">
                  <c:v>4919</c:v>
                </c:pt>
                <c:pt idx="304">
                  <c:v>4948</c:v>
                </c:pt>
                <c:pt idx="305">
                  <c:v>4982</c:v>
                </c:pt>
                <c:pt idx="306">
                  <c:v>4993</c:v>
                </c:pt>
                <c:pt idx="307">
                  <c:v>5007</c:v>
                </c:pt>
                <c:pt idx="308">
                  <c:v>5015</c:v>
                </c:pt>
                <c:pt idx="309">
                  <c:v>5030</c:v>
                </c:pt>
                <c:pt idx="310">
                  <c:v>5045</c:v>
                </c:pt>
                <c:pt idx="311">
                  <c:v>5055</c:v>
                </c:pt>
                <c:pt idx="312">
                  <c:v>5062</c:v>
                </c:pt>
                <c:pt idx="313">
                  <c:v>5069</c:v>
                </c:pt>
                <c:pt idx="314">
                  <c:v>5069</c:v>
                </c:pt>
                <c:pt idx="315">
                  <c:v>5078</c:v>
                </c:pt>
                <c:pt idx="316">
                  <c:v>5097</c:v>
                </c:pt>
                <c:pt idx="317">
                  <c:v>5102</c:v>
                </c:pt>
                <c:pt idx="318">
                  <c:v>5111</c:v>
                </c:pt>
                <c:pt idx="319">
                  <c:v>5119</c:v>
                </c:pt>
                <c:pt idx="320">
                  <c:v>5123</c:v>
                </c:pt>
                <c:pt idx="321">
                  <c:v>5128</c:v>
                </c:pt>
                <c:pt idx="322">
                  <c:v>5141</c:v>
                </c:pt>
                <c:pt idx="323">
                  <c:v>5154</c:v>
                </c:pt>
                <c:pt idx="324">
                  <c:v>5168</c:v>
                </c:pt>
                <c:pt idx="325">
                  <c:v>5187</c:v>
                </c:pt>
                <c:pt idx="326">
                  <c:v>5200</c:v>
                </c:pt>
                <c:pt idx="327">
                  <c:v>5215</c:v>
                </c:pt>
                <c:pt idx="328">
                  <c:v>8593</c:v>
                </c:pt>
                <c:pt idx="329">
                  <c:v>13044</c:v>
                </c:pt>
                <c:pt idx="330">
                  <c:v>13956</c:v>
                </c:pt>
                <c:pt idx="331">
                  <c:v>14463</c:v>
                </c:pt>
                <c:pt idx="332">
                  <c:v>14726</c:v>
                </c:pt>
                <c:pt idx="333">
                  <c:v>14864</c:v>
                </c:pt>
                <c:pt idx="334">
                  <c:v>14962</c:v>
                </c:pt>
                <c:pt idx="335">
                  <c:v>15195</c:v>
                </c:pt>
                <c:pt idx="336">
                  <c:v>15343</c:v>
                </c:pt>
                <c:pt idx="337">
                  <c:v>15607</c:v>
                </c:pt>
                <c:pt idx="338">
                  <c:v>15667</c:v>
                </c:pt>
                <c:pt idx="339">
                  <c:v>15694</c:v>
                </c:pt>
                <c:pt idx="340">
                  <c:v>15722</c:v>
                </c:pt>
                <c:pt idx="341">
                  <c:v>15766</c:v>
                </c:pt>
                <c:pt idx="342">
                  <c:v>15796</c:v>
                </c:pt>
                <c:pt idx="343">
                  <c:v>15836</c:v>
                </c:pt>
                <c:pt idx="344">
                  <c:v>15866</c:v>
                </c:pt>
                <c:pt idx="345">
                  <c:v>15900</c:v>
                </c:pt>
                <c:pt idx="346">
                  <c:v>15918</c:v>
                </c:pt>
                <c:pt idx="347">
                  <c:v>15936</c:v>
                </c:pt>
                <c:pt idx="348">
                  <c:v>15977</c:v>
                </c:pt>
                <c:pt idx="349">
                  <c:v>16006</c:v>
                </c:pt>
                <c:pt idx="350">
                  <c:v>16017</c:v>
                </c:pt>
                <c:pt idx="351">
                  <c:v>16028</c:v>
                </c:pt>
                <c:pt idx="352">
                  <c:v>16047</c:v>
                </c:pt>
                <c:pt idx="353">
                  <c:v>16062</c:v>
                </c:pt>
                <c:pt idx="354">
                  <c:v>16072</c:v>
                </c:pt>
                <c:pt idx="355">
                  <c:v>16096</c:v>
                </c:pt>
                <c:pt idx="356">
                  <c:v>16108</c:v>
                </c:pt>
                <c:pt idx="357">
                  <c:v>16128</c:v>
                </c:pt>
                <c:pt idx="358">
                  <c:v>16148</c:v>
                </c:pt>
                <c:pt idx="359">
                  <c:v>16162</c:v>
                </c:pt>
                <c:pt idx="360">
                  <c:v>16172</c:v>
                </c:pt>
                <c:pt idx="361">
                  <c:v>16186</c:v>
                </c:pt>
                <c:pt idx="362">
                  <c:v>16195</c:v>
                </c:pt>
                <c:pt idx="363">
                  <c:v>16208</c:v>
                </c:pt>
                <c:pt idx="364">
                  <c:v>16213</c:v>
                </c:pt>
                <c:pt idx="365">
                  <c:v>16212</c:v>
                </c:pt>
                <c:pt idx="366">
                  <c:v>16228</c:v>
                </c:pt>
                <c:pt idx="367">
                  <c:v>16229</c:v>
                </c:pt>
                <c:pt idx="368">
                  <c:v>16238</c:v>
                </c:pt>
                <c:pt idx="369">
                  <c:v>16262</c:v>
                </c:pt>
                <c:pt idx="370">
                  <c:v>16280</c:v>
                </c:pt>
                <c:pt idx="371">
                  <c:v>16288</c:v>
                </c:pt>
                <c:pt idx="372">
                  <c:v>16301</c:v>
                </c:pt>
                <c:pt idx="373">
                  <c:v>10000</c:v>
                </c:pt>
                <c:pt idx="374">
                  <c:v>16327</c:v>
                </c:pt>
                <c:pt idx="375">
                  <c:v>16338</c:v>
                </c:pt>
                <c:pt idx="376">
                  <c:v>16346</c:v>
                </c:pt>
                <c:pt idx="377">
                  <c:v>16353</c:v>
                </c:pt>
                <c:pt idx="378">
                  <c:v>16358</c:v>
                </c:pt>
                <c:pt idx="379">
                  <c:v>16368</c:v>
                </c:pt>
                <c:pt idx="380">
                  <c:v>16382</c:v>
                </c:pt>
                <c:pt idx="381">
                  <c:v>16390</c:v>
                </c:pt>
                <c:pt idx="382">
                  <c:v>16397</c:v>
                </c:pt>
                <c:pt idx="383">
                  <c:v>16405</c:v>
                </c:pt>
                <c:pt idx="384">
                  <c:v>16407</c:v>
                </c:pt>
                <c:pt idx="385">
                  <c:v>16413</c:v>
                </c:pt>
                <c:pt idx="386">
                  <c:v>16429</c:v>
                </c:pt>
                <c:pt idx="387">
                  <c:v>16448</c:v>
                </c:pt>
                <c:pt idx="388">
                  <c:v>16451</c:v>
                </c:pt>
                <c:pt idx="389">
                  <c:v>16461</c:v>
                </c:pt>
                <c:pt idx="390">
                  <c:v>16465</c:v>
                </c:pt>
                <c:pt idx="391">
                  <c:v>16464</c:v>
                </c:pt>
                <c:pt idx="392">
                  <c:v>16479</c:v>
                </c:pt>
                <c:pt idx="393">
                  <c:v>16501</c:v>
                </c:pt>
                <c:pt idx="394">
                  <c:v>16513</c:v>
                </c:pt>
                <c:pt idx="395">
                  <c:v>16518</c:v>
                </c:pt>
                <c:pt idx="396">
                  <c:v>16526</c:v>
                </c:pt>
                <c:pt idx="397">
                  <c:v>16529</c:v>
                </c:pt>
                <c:pt idx="398">
                  <c:v>16539</c:v>
                </c:pt>
                <c:pt idx="399">
                  <c:v>16546</c:v>
                </c:pt>
                <c:pt idx="400">
                  <c:v>16552</c:v>
                </c:pt>
                <c:pt idx="401">
                  <c:v>16568</c:v>
                </c:pt>
                <c:pt idx="402">
                  <c:v>16572</c:v>
                </c:pt>
                <c:pt idx="403">
                  <c:v>16590</c:v>
                </c:pt>
                <c:pt idx="404">
                  <c:v>16599</c:v>
                </c:pt>
                <c:pt idx="405">
                  <c:v>16610</c:v>
                </c:pt>
                <c:pt idx="406">
                  <c:v>16615</c:v>
                </c:pt>
                <c:pt idx="407">
                  <c:v>16617</c:v>
                </c:pt>
                <c:pt idx="408">
                  <c:v>16636</c:v>
                </c:pt>
                <c:pt idx="409">
                  <c:v>16646</c:v>
                </c:pt>
                <c:pt idx="410">
                  <c:v>16672</c:v>
                </c:pt>
                <c:pt idx="411">
                  <c:v>16676</c:v>
                </c:pt>
                <c:pt idx="412">
                  <c:v>16690</c:v>
                </c:pt>
                <c:pt idx="413">
                  <c:v>16706</c:v>
                </c:pt>
                <c:pt idx="414">
                  <c:v>16715</c:v>
                </c:pt>
                <c:pt idx="415">
                  <c:v>16729</c:v>
                </c:pt>
                <c:pt idx="416">
                  <c:v>16741</c:v>
                </c:pt>
                <c:pt idx="417">
                  <c:v>16756</c:v>
                </c:pt>
                <c:pt idx="418">
                  <c:v>16762</c:v>
                </c:pt>
                <c:pt idx="419">
                  <c:v>16765</c:v>
                </c:pt>
                <c:pt idx="420">
                  <c:v>16827</c:v>
                </c:pt>
                <c:pt idx="421">
                  <c:v>16928</c:v>
                </c:pt>
                <c:pt idx="422">
                  <c:v>17021</c:v>
                </c:pt>
                <c:pt idx="423">
                  <c:v>17032</c:v>
                </c:pt>
                <c:pt idx="424">
                  <c:v>17037</c:v>
                </c:pt>
                <c:pt idx="425">
                  <c:v>17044</c:v>
                </c:pt>
                <c:pt idx="426">
                  <c:v>17047</c:v>
                </c:pt>
                <c:pt idx="427">
                  <c:v>17045</c:v>
                </c:pt>
                <c:pt idx="428">
                  <c:v>17285</c:v>
                </c:pt>
                <c:pt idx="429">
                  <c:v>17638</c:v>
                </c:pt>
                <c:pt idx="430">
                  <c:v>18028</c:v>
                </c:pt>
                <c:pt idx="431">
                  <c:v>18380</c:v>
                </c:pt>
                <c:pt idx="432">
                  <c:v>18764</c:v>
                </c:pt>
                <c:pt idx="433">
                  <c:v>19091</c:v>
                </c:pt>
                <c:pt idx="434">
                  <c:v>19471</c:v>
                </c:pt>
                <c:pt idx="435">
                  <c:v>19841</c:v>
                </c:pt>
                <c:pt idx="436">
                  <c:v>20255</c:v>
                </c:pt>
                <c:pt idx="437">
                  <c:v>20592</c:v>
                </c:pt>
                <c:pt idx="438">
                  <c:v>20975</c:v>
                </c:pt>
                <c:pt idx="439">
                  <c:v>21340</c:v>
                </c:pt>
                <c:pt idx="440">
                  <c:v>21733</c:v>
                </c:pt>
                <c:pt idx="441">
                  <c:v>22069</c:v>
                </c:pt>
                <c:pt idx="442">
                  <c:v>22404</c:v>
                </c:pt>
                <c:pt idx="443">
                  <c:v>22718</c:v>
                </c:pt>
                <c:pt idx="444">
                  <c:v>23059</c:v>
                </c:pt>
                <c:pt idx="445">
                  <c:v>23435</c:v>
                </c:pt>
                <c:pt idx="446">
                  <c:v>23791</c:v>
                </c:pt>
                <c:pt idx="447">
                  <c:v>24127</c:v>
                </c:pt>
                <c:pt idx="448">
                  <c:v>24480</c:v>
                </c:pt>
                <c:pt idx="449">
                  <c:v>24834</c:v>
                </c:pt>
                <c:pt idx="450">
                  <c:v>25204</c:v>
                </c:pt>
                <c:pt idx="451">
                  <c:v>25524</c:v>
                </c:pt>
                <c:pt idx="452">
                  <c:v>25814</c:v>
                </c:pt>
                <c:pt idx="453">
                  <c:v>26143</c:v>
                </c:pt>
                <c:pt idx="454">
                  <c:v>26195</c:v>
                </c:pt>
                <c:pt idx="455">
                  <c:v>26213</c:v>
                </c:pt>
                <c:pt idx="456">
                  <c:v>26223</c:v>
                </c:pt>
                <c:pt idx="457">
                  <c:v>26246</c:v>
                </c:pt>
                <c:pt idx="458">
                  <c:v>26254</c:v>
                </c:pt>
                <c:pt idx="459">
                  <c:v>26262</c:v>
                </c:pt>
                <c:pt idx="460">
                  <c:v>26265</c:v>
                </c:pt>
                <c:pt idx="461">
                  <c:v>26279</c:v>
                </c:pt>
                <c:pt idx="462">
                  <c:v>26302</c:v>
                </c:pt>
                <c:pt idx="463">
                  <c:v>26311</c:v>
                </c:pt>
                <c:pt idx="464">
                  <c:v>26335</c:v>
                </c:pt>
                <c:pt idx="465">
                  <c:v>26367</c:v>
                </c:pt>
                <c:pt idx="466">
                  <c:v>26383</c:v>
                </c:pt>
                <c:pt idx="467">
                  <c:v>26394</c:v>
                </c:pt>
                <c:pt idx="468">
                  <c:v>26407</c:v>
                </c:pt>
                <c:pt idx="469">
                  <c:v>26421</c:v>
                </c:pt>
                <c:pt idx="470">
                  <c:v>26431</c:v>
                </c:pt>
                <c:pt idx="471">
                  <c:v>26457</c:v>
                </c:pt>
                <c:pt idx="472">
                  <c:v>26466</c:v>
                </c:pt>
                <c:pt idx="473">
                  <c:v>26471</c:v>
                </c:pt>
                <c:pt idx="474">
                  <c:v>26470</c:v>
                </c:pt>
                <c:pt idx="475">
                  <c:v>26478</c:v>
                </c:pt>
                <c:pt idx="476">
                  <c:v>26487</c:v>
                </c:pt>
                <c:pt idx="477">
                  <c:v>26485</c:v>
                </c:pt>
                <c:pt idx="478">
                  <c:v>26496</c:v>
                </c:pt>
                <c:pt idx="479">
                  <c:v>26507</c:v>
                </c:pt>
                <c:pt idx="480">
                  <c:v>26517</c:v>
                </c:pt>
                <c:pt idx="481">
                  <c:v>26520</c:v>
                </c:pt>
                <c:pt idx="482">
                  <c:v>26539</c:v>
                </c:pt>
                <c:pt idx="483">
                  <c:v>26548</c:v>
                </c:pt>
                <c:pt idx="484">
                  <c:v>26563</c:v>
                </c:pt>
                <c:pt idx="485">
                  <c:v>26581</c:v>
                </c:pt>
                <c:pt idx="486">
                  <c:v>26594</c:v>
                </c:pt>
                <c:pt idx="487">
                  <c:v>26595</c:v>
                </c:pt>
                <c:pt idx="488">
                  <c:v>26614</c:v>
                </c:pt>
                <c:pt idx="489">
                  <c:v>26629</c:v>
                </c:pt>
                <c:pt idx="490">
                  <c:v>26644</c:v>
                </c:pt>
                <c:pt idx="491">
                  <c:v>26662</c:v>
                </c:pt>
                <c:pt idx="492">
                  <c:v>26676</c:v>
                </c:pt>
                <c:pt idx="493">
                  <c:v>26685</c:v>
                </c:pt>
                <c:pt idx="494">
                  <c:v>26690</c:v>
                </c:pt>
                <c:pt idx="495">
                  <c:v>26697</c:v>
                </c:pt>
                <c:pt idx="496">
                  <c:v>26706</c:v>
                </c:pt>
                <c:pt idx="497">
                  <c:v>26719</c:v>
                </c:pt>
                <c:pt idx="498">
                  <c:v>26726</c:v>
                </c:pt>
                <c:pt idx="499">
                  <c:v>26730</c:v>
                </c:pt>
                <c:pt idx="500">
                  <c:v>26730</c:v>
                </c:pt>
                <c:pt idx="501">
                  <c:v>26739</c:v>
                </c:pt>
                <c:pt idx="502">
                  <c:v>26742</c:v>
                </c:pt>
                <c:pt idx="503">
                  <c:v>26745</c:v>
                </c:pt>
                <c:pt idx="504">
                  <c:v>26752</c:v>
                </c:pt>
                <c:pt idx="505">
                  <c:v>26762</c:v>
                </c:pt>
                <c:pt idx="506">
                  <c:v>26777</c:v>
                </c:pt>
                <c:pt idx="507">
                  <c:v>26776</c:v>
                </c:pt>
                <c:pt idx="508">
                  <c:v>26776</c:v>
                </c:pt>
                <c:pt idx="509">
                  <c:v>26777</c:v>
                </c:pt>
                <c:pt idx="510">
                  <c:v>26788</c:v>
                </c:pt>
                <c:pt idx="511">
                  <c:v>26783</c:v>
                </c:pt>
                <c:pt idx="512">
                  <c:v>26794</c:v>
                </c:pt>
                <c:pt idx="513">
                  <c:v>26798</c:v>
                </c:pt>
                <c:pt idx="514">
                  <c:v>26803</c:v>
                </c:pt>
                <c:pt idx="515">
                  <c:v>26807</c:v>
                </c:pt>
                <c:pt idx="516">
                  <c:v>26805</c:v>
                </c:pt>
                <c:pt idx="517">
                  <c:v>26812</c:v>
                </c:pt>
                <c:pt idx="518">
                  <c:v>26825</c:v>
                </c:pt>
                <c:pt idx="519">
                  <c:v>26844</c:v>
                </c:pt>
                <c:pt idx="520">
                  <c:v>26853</c:v>
                </c:pt>
                <c:pt idx="521">
                  <c:v>26859</c:v>
                </c:pt>
                <c:pt idx="522">
                  <c:v>26862</c:v>
                </c:pt>
                <c:pt idx="523">
                  <c:v>26872</c:v>
                </c:pt>
                <c:pt idx="524">
                  <c:v>26880</c:v>
                </c:pt>
                <c:pt idx="525">
                  <c:v>26898</c:v>
                </c:pt>
                <c:pt idx="526">
                  <c:v>26915</c:v>
                </c:pt>
                <c:pt idx="527">
                  <c:v>26932</c:v>
                </c:pt>
                <c:pt idx="528">
                  <c:v>26946</c:v>
                </c:pt>
                <c:pt idx="529">
                  <c:v>26956</c:v>
                </c:pt>
                <c:pt idx="530">
                  <c:v>26961</c:v>
                </c:pt>
                <c:pt idx="531">
                  <c:v>26973</c:v>
                </c:pt>
                <c:pt idx="532">
                  <c:v>26989</c:v>
                </c:pt>
                <c:pt idx="533">
                  <c:v>27006</c:v>
                </c:pt>
                <c:pt idx="534">
                  <c:v>27021</c:v>
                </c:pt>
                <c:pt idx="535">
                  <c:v>27019</c:v>
                </c:pt>
                <c:pt idx="536">
                  <c:v>27034</c:v>
                </c:pt>
                <c:pt idx="537">
                  <c:v>27038</c:v>
                </c:pt>
                <c:pt idx="538">
                  <c:v>27057</c:v>
                </c:pt>
                <c:pt idx="539">
                  <c:v>27071</c:v>
                </c:pt>
                <c:pt idx="540">
                  <c:v>27091</c:v>
                </c:pt>
                <c:pt idx="541">
                  <c:v>27102</c:v>
                </c:pt>
                <c:pt idx="542">
                  <c:v>27108</c:v>
                </c:pt>
                <c:pt idx="543">
                  <c:v>27124</c:v>
                </c:pt>
                <c:pt idx="544">
                  <c:v>27140</c:v>
                </c:pt>
                <c:pt idx="545">
                  <c:v>27146</c:v>
                </c:pt>
                <c:pt idx="546">
                  <c:v>27165</c:v>
                </c:pt>
                <c:pt idx="547">
                  <c:v>27196</c:v>
                </c:pt>
                <c:pt idx="548">
                  <c:v>27226</c:v>
                </c:pt>
                <c:pt idx="549">
                  <c:v>27240</c:v>
                </c:pt>
                <c:pt idx="550">
                  <c:v>27254</c:v>
                </c:pt>
                <c:pt idx="551">
                  <c:v>27271</c:v>
                </c:pt>
                <c:pt idx="552">
                  <c:v>27292</c:v>
                </c:pt>
                <c:pt idx="553">
                  <c:v>27316</c:v>
                </c:pt>
                <c:pt idx="554">
                  <c:v>27330</c:v>
                </c:pt>
                <c:pt idx="555">
                  <c:v>27352</c:v>
                </c:pt>
                <c:pt idx="556">
                  <c:v>27385</c:v>
                </c:pt>
                <c:pt idx="557">
                  <c:v>27397</c:v>
                </c:pt>
                <c:pt idx="558">
                  <c:v>27397</c:v>
                </c:pt>
                <c:pt idx="559">
                  <c:v>27425</c:v>
                </c:pt>
                <c:pt idx="560">
                  <c:v>27455</c:v>
                </c:pt>
                <c:pt idx="561">
                  <c:v>27475</c:v>
                </c:pt>
                <c:pt idx="562">
                  <c:v>27511</c:v>
                </c:pt>
                <c:pt idx="563">
                  <c:v>27533</c:v>
                </c:pt>
                <c:pt idx="564">
                  <c:v>27557</c:v>
                </c:pt>
                <c:pt idx="565">
                  <c:v>27575</c:v>
                </c:pt>
                <c:pt idx="566">
                  <c:v>27598</c:v>
                </c:pt>
                <c:pt idx="567">
                  <c:v>27621</c:v>
                </c:pt>
                <c:pt idx="568">
                  <c:v>27647</c:v>
                </c:pt>
                <c:pt idx="569">
                  <c:v>27664</c:v>
                </c:pt>
                <c:pt idx="570">
                  <c:v>27670</c:v>
                </c:pt>
                <c:pt idx="571">
                  <c:v>27694</c:v>
                </c:pt>
                <c:pt idx="572">
                  <c:v>27698</c:v>
                </c:pt>
                <c:pt idx="573">
                  <c:v>27718</c:v>
                </c:pt>
                <c:pt idx="574">
                  <c:v>27734</c:v>
                </c:pt>
                <c:pt idx="575">
                  <c:v>27751</c:v>
                </c:pt>
                <c:pt idx="576">
                  <c:v>27758</c:v>
                </c:pt>
                <c:pt idx="577">
                  <c:v>27759</c:v>
                </c:pt>
                <c:pt idx="578">
                  <c:v>27765</c:v>
                </c:pt>
                <c:pt idx="579">
                  <c:v>27778</c:v>
                </c:pt>
                <c:pt idx="580">
                  <c:v>27776</c:v>
                </c:pt>
                <c:pt idx="581">
                  <c:v>27780</c:v>
                </c:pt>
                <c:pt idx="582">
                  <c:v>27800</c:v>
                </c:pt>
                <c:pt idx="583">
                  <c:v>27805</c:v>
                </c:pt>
                <c:pt idx="584">
                  <c:v>27829</c:v>
                </c:pt>
                <c:pt idx="585">
                  <c:v>27853</c:v>
                </c:pt>
                <c:pt idx="586">
                  <c:v>27881</c:v>
                </c:pt>
                <c:pt idx="587">
                  <c:v>27905</c:v>
                </c:pt>
                <c:pt idx="588">
                  <c:v>27923</c:v>
                </c:pt>
                <c:pt idx="589">
                  <c:v>27950</c:v>
                </c:pt>
                <c:pt idx="590">
                  <c:v>27982</c:v>
                </c:pt>
                <c:pt idx="591">
                  <c:v>28000</c:v>
                </c:pt>
                <c:pt idx="592">
                  <c:v>28013</c:v>
                </c:pt>
                <c:pt idx="593">
                  <c:v>28014</c:v>
                </c:pt>
                <c:pt idx="594">
                  <c:v>28038</c:v>
                </c:pt>
                <c:pt idx="595">
                  <c:v>28059</c:v>
                </c:pt>
                <c:pt idx="596">
                  <c:v>28098</c:v>
                </c:pt>
                <c:pt idx="597">
                  <c:v>28112</c:v>
                </c:pt>
                <c:pt idx="598">
                  <c:v>28133</c:v>
                </c:pt>
                <c:pt idx="599">
                  <c:v>28141</c:v>
                </c:pt>
                <c:pt idx="600">
                  <c:v>28149</c:v>
                </c:pt>
                <c:pt idx="601">
                  <c:v>28149</c:v>
                </c:pt>
                <c:pt idx="602">
                  <c:v>28195</c:v>
                </c:pt>
                <c:pt idx="603">
                  <c:v>28213</c:v>
                </c:pt>
                <c:pt idx="604">
                  <c:v>28337</c:v>
                </c:pt>
                <c:pt idx="605">
                  <c:v>28341</c:v>
                </c:pt>
                <c:pt idx="606">
                  <c:v>28352</c:v>
                </c:pt>
                <c:pt idx="607">
                  <c:v>28359</c:v>
                </c:pt>
                <c:pt idx="608">
                  <c:v>28391</c:v>
                </c:pt>
                <c:pt idx="609">
                  <c:v>28435</c:v>
                </c:pt>
                <c:pt idx="610">
                  <c:v>28467</c:v>
                </c:pt>
                <c:pt idx="611">
                  <c:v>28494</c:v>
                </c:pt>
                <c:pt idx="612">
                  <c:v>28526</c:v>
                </c:pt>
                <c:pt idx="613">
                  <c:v>28546</c:v>
                </c:pt>
                <c:pt idx="614">
                  <c:v>28549</c:v>
                </c:pt>
                <c:pt idx="615">
                  <c:v>28570</c:v>
                </c:pt>
                <c:pt idx="616">
                  <c:v>28614</c:v>
                </c:pt>
                <c:pt idx="617">
                  <c:v>28634</c:v>
                </c:pt>
                <c:pt idx="618">
                  <c:v>28670</c:v>
                </c:pt>
                <c:pt idx="619">
                  <c:v>28714</c:v>
                </c:pt>
                <c:pt idx="620">
                  <c:v>28756</c:v>
                </c:pt>
                <c:pt idx="621">
                  <c:v>28770</c:v>
                </c:pt>
                <c:pt idx="622">
                  <c:v>28804</c:v>
                </c:pt>
                <c:pt idx="623">
                  <c:v>28834</c:v>
                </c:pt>
                <c:pt idx="624">
                  <c:v>28877</c:v>
                </c:pt>
                <c:pt idx="625">
                  <c:v>28907</c:v>
                </c:pt>
                <c:pt idx="626">
                  <c:v>28944</c:v>
                </c:pt>
                <c:pt idx="627">
                  <c:v>28972</c:v>
                </c:pt>
                <c:pt idx="628">
                  <c:v>28987</c:v>
                </c:pt>
                <c:pt idx="629">
                  <c:v>29023</c:v>
                </c:pt>
                <c:pt idx="630">
                  <c:v>29040</c:v>
                </c:pt>
                <c:pt idx="631">
                  <c:v>29080</c:v>
                </c:pt>
                <c:pt idx="632">
                  <c:v>29104</c:v>
                </c:pt>
                <c:pt idx="633">
                  <c:v>29130</c:v>
                </c:pt>
                <c:pt idx="634">
                  <c:v>29152</c:v>
                </c:pt>
                <c:pt idx="635">
                  <c:v>29163</c:v>
                </c:pt>
                <c:pt idx="636">
                  <c:v>29184</c:v>
                </c:pt>
                <c:pt idx="637">
                  <c:v>29204</c:v>
                </c:pt>
                <c:pt idx="638">
                  <c:v>29234</c:v>
                </c:pt>
                <c:pt idx="639">
                  <c:v>29266</c:v>
                </c:pt>
                <c:pt idx="640">
                  <c:v>29306</c:v>
                </c:pt>
                <c:pt idx="641">
                  <c:v>29320</c:v>
                </c:pt>
                <c:pt idx="642">
                  <c:v>29335</c:v>
                </c:pt>
                <c:pt idx="643">
                  <c:v>29350</c:v>
                </c:pt>
                <c:pt idx="644">
                  <c:v>29390</c:v>
                </c:pt>
                <c:pt idx="645">
                  <c:v>29432</c:v>
                </c:pt>
                <c:pt idx="646">
                  <c:v>29471</c:v>
                </c:pt>
                <c:pt idx="647">
                  <c:v>29494</c:v>
                </c:pt>
                <c:pt idx="648">
                  <c:v>29537</c:v>
                </c:pt>
                <c:pt idx="649">
                  <c:v>29558</c:v>
                </c:pt>
                <c:pt idx="650">
                  <c:v>29593</c:v>
                </c:pt>
                <c:pt idx="651">
                  <c:v>29632</c:v>
                </c:pt>
                <c:pt idx="652">
                  <c:v>29665</c:v>
                </c:pt>
                <c:pt idx="653">
                  <c:v>29698</c:v>
                </c:pt>
                <c:pt idx="654">
                  <c:v>29735</c:v>
                </c:pt>
                <c:pt idx="655">
                  <c:v>29757</c:v>
                </c:pt>
                <c:pt idx="656">
                  <c:v>29771</c:v>
                </c:pt>
                <c:pt idx="657">
                  <c:v>29795</c:v>
                </c:pt>
                <c:pt idx="658">
                  <c:v>29826</c:v>
                </c:pt>
                <c:pt idx="659">
                  <c:v>29880</c:v>
                </c:pt>
                <c:pt idx="660">
                  <c:v>29951</c:v>
                </c:pt>
                <c:pt idx="661">
                  <c:v>30026</c:v>
                </c:pt>
                <c:pt idx="662">
                  <c:v>30106</c:v>
                </c:pt>
                <c:pt idx="663">
                  <c:v>30221</c:v>
                </c:pt>
                <c:pt idx="664">
                  <c:v>30267</c:v>
                </c:pt>
                <c:pt idx="665">
                  <c:v>30278</c:v>
                </c:pt>
                <c:pt idx="666">
                  <c:v>30285</c:v>
                </c:pt>
                <c:pt idx="667">
                  <c:v>30299</c:v>
                </c:pt>
                <c:pt idx="668">
                  <c:v>30323</c:v>
                </c:pt>
                <c:pt idx="669">
                  <c:v>30360</c:v>
                </c:pt>
                <c:pt idx="670">
                  <c:v>30374</c:v>
                </c:pt>
                <c:pt idx="671">
                  <c:v>30393</c:v>
                </c:pt>
                <c:pt idx="672">
                  <c:v>30413</c:v>
                </c:pt>
                <c:pt idx="673">
                  <c:v>30439</c:v>
                </c:pt>
                <c:pt idx="674">
                  <c:v>30462</c:v>
                </c:pt>
                <c:pt idx="675">
                  <c:v>30502</c:v>
                </c:pt>
                <c:pt idx="676">
                  <c:v>30523</c:v>
                </c:pt>
                <c:pt idx="677">
                  <c:v>30540</c:v>
                </c:pt>
                <c:pt idx="678">
                  <c:v>30563</c:v>
                </c:pt>
                <c:pt idx="679">
                  <c:v>30600</c:v>
                </c:pt>
                <c:pt idx="680">
                  <c:v>30629</c:v>
                </c:pt>
                <c:pt idx="681">
                  <c:v>30648</c:v>
                </c:pt>
                <c:pt idx="682">
                  <c:v>30671</c:v>
                </c:pt>
                <c:pt idx="683">
                  <c:v>30690</c:v>
                </c:pt>
                <c:pt idx="684">
                  <c:v>30685</c:v>
                </c:pt>
                <c:pt idx="685">
                  <c:v>30694</c:v>
                </c:pt>
                <c:pt idx="686">
                  <c:v>30718</c:v>
                </c:pt>
                <c:pt idx="687">
                  <c:v>30748</c:v>
                </c:pt>
                <c:pt idx="688">
                  <c:v>30774</c:v>
                </c:pt>
                <c:pt idx="689">
                  <c:v>30811</c:v>
                </c:pt>
                <c:pt idx="690">
                  <c:v>30820</c:v>
                </c:pt>
                <c:pt idx="691">
                  <c:v>30825</c:v>
                </c:pt>
                <c:pt idx="692">
                  <c:v>30845</c:v>
                </c:pt>
                <c:pt idx="693">
                  <c:v>30867</c:v>
                </c:pt>
                <c:pt idx="694">
                  <c:v>30894</c:v>
                </c:pt>
                <c:pt idx="695">
                  <c:v>30923</c:v>
                </c:pt>
                <c:pt idx="696">
                  <c:v>30932</c:v>
                </c:pt>
                <c:pt idx="697">
                  <c:v>30952</c:v>
                </c:pt>
                <c:pt idx="698">
                  <c:v>30960</c:v>
                </c:pt>
                <c:pt idx="699">
                  <c:v>30974</c:v>
                </c:pt>
                <c:pt idx="700">
                  <c:v>31007</c:v>
                </c:pt>
                <c:pt idx="701">
                  <c:v>31018</c:v>
                </c:pt>
                <c:pt idx="702">
                  <c:v>31037</c:v>
                </c:pt>
                <c:pt idx="703">
                  <c:v>31085</c:v>
                </c:pt>
                <c:pt idx="704">
                  <c:v>31103</c:v>
                </c:pt>
                <c:pt idx="705">
                  <c:v>31118</c:v>
                </c:pt>
                <c:pt idx="706">
                  <c:v>31137</c:v>
                </c:pt>
                <c:pt idx="707">
                  <c:v>31165</c:v>
                </c:pt>
                <c:pt idx="708">
                  <c:v>31198</c:v>
                </c:pt>
                <c:pt idx="709">
                  <c:v>31226</c:v>
                </c:pt>
                <c:pt idx="710">
                  <c:v>31253</c:v>
                </c:pt>
                <c:pt idx="711">
                  <c:v>31273</c:v>
                </c:pt>
                <c:pt idx="712">
                  <c:v>31280</c:v>
                </c:pt>
                <c:pt idx="713">
                  <c:v>31309</c:v>
                </c:pt>
                <c:pt idx="714">
                  <c:v>31337</c:v>
                </c:pt>
                <c:pt idx="715">
                  <c:v>31367</c:v>
                </c:pt>
                <c:pt idx="716">
                  <c:v>31393</c:v>
                </c:pt>
                <c:pt idx="717">
                  <c:v>31411</c:v>
                </c:pt>
                <c:pt idx="718">
                  <c:v>31422</c:v>
                </c:pt>
                <c:pt idx="719">
                  <c:v>31435</c:v>
                </c:pt>
                <c:pt idx="720">
                  <c:v>31453</c:v>
                </c:pt>
                <c:pt idx="721">
                  <c:v>31469</c:v>
                </c:pt>
                <c:pt idx="722">
                  <c:v>31491</c:v>
                </c:pt>
                <c:pt idx="723">
                  <c:v>31511</c:v>
                </c:pt>
                <c:pt idx="724">
                  <c:v>31528</c:v>
                </c:pt>
                <c:pt idx="725">
                  <c:v>31538</c:v>
                </c:pt>
                <c:pt idx="726">
                  <c:v>31548</c:v>
                </c:pt>
                <c:pt idx="727">
                  <c:v>31586</c:v>
                </c:pt>
                <c:pt idx="728">
                  <c:v>31599</c:v>
                </c:pt>
                <c:pt idx="729">
                  <c:v>31620</c:v>
                </c:pt>
                <c:pt idx="730">
                  <c:v>31638</c:v>
                </c:pt>
                <c:pt idx="731">
                  <c:v>31654</c:v>
                </c:pt>
                <c:pt idx="732">
                  <c:v>31675</c:v>
                </c:pt>
                <c:pt idx="733">
                  <c:v>31680</c:v>
                </c:pt>
                <c:pt idx="734">
                  <c:v>31697</c:v>
                </c:pt>
                <c:pt idx="735">
                  <c:v>31719</c:v>
                </c:pt>
                <c:pt idx="736">
                  <c:v>31732</c:v>
                </c:pt>
                <c:pt idx="737">
                  <c:v>31744</c:v>
                </c:pt>
                <c:pt idx="738">
                  <c:v>31754</c:v>
                </c:pt>
                <c:pt idx="739">
                  <c:v>31760</c:v>
                </c:pt>
                <c:pt idx="740">
                  <c:v>31769</c:v>
                </c:pt>
                <c:pt idx="741">
                  <c:v>31772</c:v>
                </c:pt>
                <c:pt idx="742">
                  <c:v>31921</c:v>
                </c:pt>
                <c:pt idx="743">
                  <c:v>31977</c:v>
                </c:pt>
                <c:pt idx="744">
                  <c:v>32002</c:v>
                </c:pt>
                <c:pt idx="745">
                  <c:v>32026</c:v>
                </c:pt>
                <c:pt idx="746">
                  <c:v>32046</c:v>
                </c:pt>
                <c:pt idx="747">
                  <c:v>32059</c:v>
                </c:pt>
                <c:pt idx="748">
                  <c:v>32072</c:v>
                </c:pt>
                <c:pt idx="749">
                  <c:v>32096</c:v>
                </c:pt>
                <c:pt idx="750">
                  <c:v>32098</c:v>
                </c:pt>
                <c:pt idx="751">
                  <c:v>32113</c:v>
                </c:pt>
                <c:pt idx="752">
                  <c:v>32139</c:v>
                </c:pt>
                <c:pt idx="753">
                  <c:v>32155</c:v>
                </c:pt>
                <c:pt idx="754">
                  <c:v>32158</c:v>
                </c:pt>
                <c:pt idx="755">
                  <c:v>32179</c:v>
                </c:pt>
                <c:pt idx="756">
                  <c:v>32197</c:v>
                </c:pt>
                <c:pt idx="757">
                  <c:v>32216</c:v>
                </c:pt>
                <c:pt idx="758">
                  <c:v>32247</c:v>
                </c:pt>
                <c:pt idx="759">
                  <c:v>32268</c:v>
                </c:pt>
                <c:pt idx="760">
                  <c:v>32276</c:v>
                </c:pt>
                <c:pt idx="761">
                  <c:v>32280</c:v>
                </c:pt>
                <c:pt idx="762">
                  <c:v>32287</c:v>
                </c:pt>
                <c:pt idx="763">
                  <c:v>32310</c:v>
                </c:pt>
                <c:pt idx="764">
                  <c:v>32331</c:v>
                </c:pt>
                <c:pt idx="765">
                  <c:v>32351</c:v>
                </c:pt>
                <c:pt idx="766">
                  <c:v>32381</c:v>
                </c:pt>
                <c:pt idx="767">
                  <c:v>32412</c:v>
                </c:pt>
                <c:pt idx="768">
                  <c:v>32422</c:v>
                </c:pt>
                <c:pt idx="769">
                  <c:v>32448</c:v>
                </c:pt>
                <c:pt idx="770">
                  <c:v>32477</c:v>
                </c:pt>
                <c:pt idx="771">
                  <c:v>32495</c:v>
                </c:pt>
                <c:pt idx="772">
                  <c:v>32506</c:v>
                </c:pt>
                <c:pt idx="773">
                  <c:v>32506</c:v>
                </c:pt>
                <c:pt idx="774">
                  <c:v>32520</c:v>
                </c:pt>
                <c:pt idx="775">
                  <c:v>32523</c:v>
                </c:pt>
                <c:pt idx="776">
                  <c:v>32531</c:v>
                </c:pt>
                <c:pt idx="777">
                  <c:v>32544</c:v>
                </c:pt>
                <c:pt idx="778">
                  <c:v>32576</c:v>
                </c:pt>
                <c:pt idx="779">
                  <c:v>32593</c:v>
                </c:pt>
                <c:pt idx="780">
                  <c:v>32611</c:v>
                </c:pt>
                <c:pt idx="781">
                  <c:v>32627</c:v>
                </c:pt>
                <c:pt idx="782">
                  <c:v>32635</c:v>
                </c:pt>
                <c:pt idx="783">
                  <c:v>32659</c:v>
                </c:pt>
                <c:pt idx="784">
                  <c:v>32683</c:v>
                </c:pt>
                <c:pt idx="785">
                  <c:v>32693</c:v>
                </c:pt>
                <c:pt idx="786">
                  <c:v>32725</c:v>
                </c:pt>
                <c:pt idx="787">
                  <c:v>32735</c:v>
                </c:pt>
                <c:pt idx="788">
                  <c:v>32755</c:v>
                </c:pt>
                <c:pt idx="789">
                  <c:v>32763</c:v>
                </c:pt>
                <c:pt idx="790">
                  <c:v>32787</c:v>
                </c:pt>
                <c:pt idx="791">
                  <c:v>32800</c:v>
                </c:pt>
                <c:pt idx="792">
                  <c:v>32814</c:v>
                </c:pt>
                <c:pt idx="793">
                  <c:v>32841</c:v>
                </c:pt>
                <c:pt idx="794">
                  <c:v>32858</c:v>
                </c:pt>
                <c:pt idx="795">
                  <c:v>32873</c:v>
                </c:pt>
                <c:pt idx="796">
                  <c:v>32886</c:v>
                </c:pt>
                <c:pt idx="797">
                  <c:v>32899</c:v>
                </c:pt>
                <c:pt idx="798">
                  <c:v>32919</c:v>
                </c:pt>
                <c:pt idx="799">
                  <c:v>32921</c:v>
                </c:pt>
                <c:pt idx="800">
                  <c:v>32934</c:v>
                </c:pt>
                <c:pt idx="801">
                  <c:v>32950</c:v>
                </c:pt>
                <c:pt idx="802">
                  <c:v>32960</c:v>
                </c:pt>
                <c:pt idx="803">
                  <c:v>32979</c:v>
                </c:pt>
                <c:pt idx="804">
                  <c:v>33029</c:v>
                </c:pt>
                <c:pt idx="805">
                  <c:v>33111</c:v>
                </c:pt>
                <c:pt idx="806">
                  <c:v>33166</c:v>
                </c:pt>
                <c:pt idx="807">
                  <c:v>33215</c:v>
                </c:pt>
                <c:pt idx="808">
                  <c:v>33262</c:v>
                </c:pt>
                <c:pt idx="809">
                  <c:v>33313</c:v>
                </c:pt>
                <c:pt idx="810">
                  <c:v>33346</c:v>
                </c:pt>
                <c:pt idx="811">
                  <c:v>33368</c:v>
                </c:pt>
                <c:pt idx="812">
                  <c:v>33381</c:v>
                </c:pt>
                <c:pt idx="813">
                  <c:v>33397</c:v>
                </c:pt>
                <c:pt idx="814">
                  <c:v>33414</c:v>
                </c:pt>
                <c:pt idx="815">
                  <c:v>33430</c:v>
                </c:pt>
                <c:pt idx="816">
                  <c:v>33448</c:v>
                </c:pt>
                <c:pt idx="817">
                  <c:v>33460</c:v>
                </c:pt>
                <c:pt idx="818">
                  <c:v>33488</c:v>
                </c:pt>
                <c:pt idx="819">
                  <c:v>33502</c:v>
                </c:pt>
                <c:pt idx="820">
                  <c:v>33525</c:v>
                </c:pt>
                <c:pt idx="821">
                  <c:v>33550</c:v>
                </c:pt>
                <c:pt idx="822">
                  <c:v>33570</c:v>
                </c:pt>
                <c:pt idx="823">
                  <c:v>33595</c:v>
                </c:pt>
                <c:pt idx="824">
                  <c:v>33605</c:v>
                </c:pt>
                <c:pt idx="825">
                  <c:v>33611</c:v>
                </c:pt>
                <c:pt idx="826">
                  <c:v>33643</c:v>
                </c:pt>
                <c:pt idx="827">
                  <c:v>33665</c:v>
                </c:pt>
                <c:pt idx="828">
                  <c:v>33683</c:v>
                </c:pt>
                <c:pt idx="829">
                  <c:v>33700</c:v>
                </c:pt>
                <c:pt idx="830">
                  <c:v>33707</c:v>
                </c:pt>
                <c:pt idx="831">
                  <c:v>33725</c:v>
                </c:pt>
                <c:pt idx="832">
                  <c:v>33745</c:v>
                </c:pt>
                <c:pt idx="833">
                  <c:v>33763</c:v>
                </c:pt>
                <c:pt idx="834">
                  <c:v>33784</c:v>
                </c:pt>
                <c:pt idx="835">
                  <c:v>33798</c:v>
                </c:pt>
                <c:pt idx="836">
                  <c:v>33809</c:v>
                </c:pt>
                <c:pt idx="837">
                  <c:v>33814</c:v>
                </c:pt>
                <c:pt idx="838">
                  <c:v>33820</c:v>
                </c:pt>
                <c:pt idx="839">
                  <c:v>33830</c:v>
                </c:pt>
                <c:pt idx="840">
                  <c:v>33847</c:v>
                </c:pt>
                <c:pt idx="841">
                  <c:v>33859</c:v>
                </c:pt>
                <c:pt idx="842">
                  <c:v>33880</c:v>
                </c:pt>
                <c:pt idx="843">
                  <c:v>33898</c:v>
                </c:pt>
                <c:pt idx="844">
                  <c:v>33908</c:v>
                </c:pt>
                <c:pt idx="845">
                  <c:v>33916</c:v>
                </c:pt>
                <c:pt idx="846">
                  <c:v>33933</c:v>
                </c:pt>
                <c:pt idx="847">
                  <c:v>33947</c:v>
                </c:pt>
                <c:pt idx="848">
                  <c:v>33956</c:v>
                </c:pt>
                <c:pt idx="849">
                  <c:v>33976</c:v>
                </c:pt>
                <c:pt idx="850">
                  <c:v>34004</c:v>
                </c:pt>
                <c:pt idx="851">
                  <c:v>34012</c:v>
                </c:pt>
                <c:pt idx="852">
                  <c:v>34025</c:v>
                </c:pt>
                <c:pt idx="853">
                  <c:v>34037</c:v>
                </c:pt>
                <c:pt idx="854">
                  <c:v>34063</c:v>
                </c:pt>
                <c:pt idx="855">
                  <c:v>34087</c:v>
                </c:pt>
                <c:pt idx="856">
                  <c:v>34125</c:v>
                </c:pt>
                <c:pt idx="857">
                  <c:v>34150</c:v>
                </c:pt>
                <c:pt idx="858">
                  <c:v>34159</c:v>
                </c:pt>
                <c:pt idx="859">
                  <c:v>34171</c:v>
                </c:pt>
                <c:pt idx="860">
                  <c:v>34196</c:v>
                </c:pt>
                <c:pt idx="861">
                  <c:v>34215</c:v>
                </c:pt>
                <c:pt idx="862">
                  <c:v>34242</c:v>
                </c:pt>
                <c:pt idx="863">
                  <c:v>34277</c:v>
                </c:pt>
                <c:pt idx="864">
                  <c:v>34299</c:v>
                </c:pt>
                <c:pt idx="865">
                  <c:v>34318</c:v>
                </c:pt>
                <c:pt idx="866">
                  <c:v>34332</c:v>
                </c:pt>
                <c:pt idx="867">
                  <c:v>34350</c:v>
                </c:pt>
                <c:pt idx="868">
                  <c:v>34381</c:v>
                </c:pt>
                <c:pt idx="869">
                  <c:v>34395</c:v>
                </c:pt>
                <c:pt idx="870">
                  <c:v>34415</c:v>
                </c:pt>
                <c:pt idx="871">
                  <c:v>34430</c:v>
                </c:pt>
                <c:pt idx="872">
                  <c:v>34453</c:v>
                </c:pt>
                <c:pt idx="873">
                  <c:v>34463</c:v>
                </c:pt>
                <c:pt idx="874">
                  <c:v>34482</c:v>
                </c:pt>
                <c:pt idx="875">
                  <c:v>34505</c:v>
                </c:pt>
                <c:pt idx="876">
                  <c:v>34535</c:v>
                </c:pt>
                <c:pt idx="877">
                  <c:v>34554</c:v>
                </c:pt>
                <c:pt idx="878">
                  <c:v>34564</c:v>
                </c:pt>
                <c:pt idx="879">
                  <c:v>34585</c:v>
                </c:pt>
                <c:pt idx="880">
                  <c:v>34597</c:v>
                </c:pt>
                <c:pt idx="881">
                  <c:v>34610</c:v>
                </c:pt>
                <c:pt idx="882">
                  <c:v>34632</c:v>
                </c:pt>
                <c:pt idx="883">
                  <c:v>34638</c:v>
                </c:pt>
                <c:pt idx="884">
                  <c:v>34660</c:v>
                </c:pt>
                <c:pt idx="885">
                  <c:v>34682</c:v>
                </c:pt>
                <c:pt idx="886">
                  <c:v>34705</c:v>
                </c:pt>
                <c:pt idx="887">
                  <c:v>34710</c:v>
                </c:pt>
                <c:pt idx="888">
                  <c:v>34734</c:v>
                </c:pt>
                <c:pt idx="889">
                  <c:v>34756</c:v>
                </c:pt>
                <c:pt idx="890">
                  <c:v>34785</c:v>
                </c:pt>
                <c:pt idx="891">
                  <c:v>34818</c:v>
                </c:pt>
                <c:pt idx="892">
                  <c:v>34844</c:v>
                </c:pt>
                <c:pt idx="893">
                  <c:v>34862</c:v>
                </c:pt>
                <c:pt idx="894">
                  <c:v>34874</c:v>
                </c:pt>
                <c:pt idx="895">
                  <c:v>34898</c:v>
                </c:pt>
                <c:pt idx="896">
                  <c:v>34916</c:v>
                </c:pt>
                <c:pt idx="897">
                  <c:v>34944</c:v>
                </c:pt>
                <c:pt idx="898">
                  <c:v>34967</c:v>
                </c:pt>
                <c:pt idx="899">
                  <c:v>34995</c:v>
                </c:pt>
                <c:pt idx="900">
                  <c:v>35022</c:v>
                </c:pt>
                <c:pt idx="901">
                  <c:v>35028</c:v>
                </c:pt>
                <c:pt idx="902">
                  <c:v>35069</c:v>
                </c:pt>
                <c:pt idx="903">
                  <c:v>35103</c:v>
                </c:pt>
                <c:pt idx="904">
                  <c:v>35131</c:v>
                </c:pt>
                <c:pt idx="905">
                  <c:v>35157</c:v>
                </c:pt>
                <c:pt idx="906">
                  <c:v>35181</c:v>
                </c:pt>
                <c:pt idx="907">
                  <c:v>35190</c:v>
                </c:pt>
                <c:pt idx="908">
                  <c:v>35196</c:v>
                </c:pt>
                <c:pt idx="909">
                  <c:v>35233</c:v>
                </c:pt>
                <c:pt idx="910">
                  <c:v>35253</c:v>
                </c:pt>
                <c:pt idx="911">
                  <c:v>35275</c:v>
                </c:pt>
                <c:pt idx="912">
                  <c:v>35302</c:v>
                </c:pt>
                <c:pt idx="913">
                  <c:v>35327</c:v>
                </c:pt>
                <c:pt idx="914">
                  <c:v>35346</c:v>
                </c:pt>
                <c:pt idx="915">
                  <c:v>35358</c:v>
                </c:pt>
                <c:pt idx="916">
                  <c:v>35375</c:v>
                </c:pt>
                <c:pt idx="917">
                  <c:v>35405</c:v>
                </c:pt>
                <c:pt idx="918">
                  <c:v>35449</c:v>
                </c:pt>
                <c:pt idx="919">
                  <c:v>35488</c:v>
                </c:pt>
                <c:pt idx="920">
                  <c:v>35517</c:v>
                </c:pt>
                <c:pt idx="921">
                  <c:v>35540</c:v>
                </c:pt>
                <c:pt idx="922">
                  <c:v>35562</c:v>
                </c:pt>
                <c:pt idx="923">
                  <c:v>35578</c:v>
                </c:pt>
                <c:pt idx="924">
                  <c:v>35598</c:v>
                </c:pt>
                <c:pt idx="925">
                  <c:v>35633</c:v>
                </c:pt>
                <c:pt idx="926">
                  <c:v>35660</c:v>
                </c:pt>
                <c:pt idx="927">
                  <c:v>35698</c:v>
                </c:pt>
                <c:pt idx="928">
                  <c:v>35739</c:v>
                </c:pt>
                <c:pt idx="929">
                  <c:v>35757</c:v>
                </c:pt>
                <c:pt idx="930">
                  <c:v>35785</c:v>
                </c:pt>
                <c:pt idx="931">
                  <c:v>35828</c:v>
                </c:pt>
                <c:pt idx="932">
                  <c:v>35873</c:v>
                </c:pt>
                <c:pt idx="933">
                  <c:v>35914</c:v>
                </c:pt>
                <c:pt idx="934">
                  <c:v>35935</c:v>
                </c:pt>
                <c:pt idx="935">
                  <c:v>35948</c:v>
                </c:pt>
                <c:pt idx="936">
                  <c:v>35953</c:v>
                </c:pt>
                <c:pt idx="937">
                  <c:v>35968</c:v>
                </c:pt>
                <c:pt idx="938">
                  <c:v>35983</c:v>
                </c:pt>
                <c:pt idx="939">
                  <c:v>36004</c:v>
                </c:pt>
                <c:pt idx="940">
                  <c:v>36043</c:v>
                </c:pt>
                <c:pt idx="941">
                  <c:v>36079</c:v>
                </c:pt>
                <c:pt idx="942">
                  <c:v>36105</c:v>
                </c:pt>
                <c:pt idx="943">
                  <c:v>36127</c:v>
                </c:pt>
                <c:pt idx="944">
                  <c:v>36151</c:v>
                </c:pt>
                <c:pt idx="945">
                  <c:v>36221</c:v>
                </c:pt>
                <c:pt idx="946">
                  <c:v>36255</c:v>
                </c:pt>
                <c:pt idx="947">
                  <c:v>36274</c:v>
                </c:pt>
                <c:pt idx="948">
                  <c:v>36310</c:v>
                </c:pt>
                <c:pt idx="949">
                  <c:v>36349</c:v>
                </c:pt>
                <c:pt idx="950">
                  <c:v>36361</c:v>
                </c:pt>
                <c:pt idx="951">
                  <c:v>36389</c:v>
                </c:pt>
                <c:pt idx="952">
                  <c:v>36426</c:v>
                </c:pt>
                <c:pt idx="953">
                  <c:v>36469</c:v>
                </c:pt>
                <c:pt idx="954">
                  <c:v>36504</c:v>
                </c:pt>
                <c:pt idx="955">
                  <c:v>36543</c:v>
                </c:pt>
                <c:pt idx="956">
                  <c:v>36567</c:v>
                </c:pt>
                <c:pt idx="957">
                  <c:v>36591</c:v>
                </c:pt>
                <c:pt idx="958">
                  <c:v>36631</c:v>
                </c:pt>
                <c:pt idx="959">
                  <c:v>36673</c:v>
                </c:pt>
                <c:pt idx="960">
                  <c:v>36721</c:v>
                </c:pt>
                <c:pt idx="961">
                  <c:v>36771</c:v>
                </c:pt>
                <c:pt idx="962">
                  <c:v>36859</c:v>
                </c:pt>
                <c:pt idx="963">
                  <c:v>36901</c:v>
                </c:pt>
                <c:pt idx="964">
                  <c:v>36918</c:v>
                </c:pt>
                <c:pt idx="965">
                  <c:v>36948</c:v>
                </c:pt>
                <c:pt idx="966">
                  <c:v>36988</c:v>
                </c:pt>
                <c:pt idx="967">
                  <c:v>37031</c:v>
                </c:pt>
                <c:pt idx="968">
                  <c:v>37058</c:v>
                </c:pt>
                <c:pt idx="969">
                  <c:v>37094</c:v>
                </c:pt>
                <c:pt idx="970">
                  <c:v>37126</c:v>
                </c:pt>
                <c:pt idx="971">
                  <c:v>37153</c:v>
                </c:pt>
                <c:pt idx="972">
                  <c:v>37180</c:v>
                </c:pt>
                <c:pt idx="973">
                  <c:v>37224</c:v>
                </c:pt>
                <c:pt idx="974">
                  <c:v>37253</c:v>
                </c:pt>
                <c:pt idx="975">
                  <c:v>37298</c:v>
                </c:pt>
                <c:pt idx="976">
                  <c:v>37331</c:v>
                </c:pt>
                <c:pt idx="977">
                  <c:v>37361</c:v>
                </c:pt>
                <c:pt idx="978">
                  <c:v>37373</c:v>
                </c:pt>
                <c:pt idx="979">
                  <c:v>37402</c:v>
                </c:pt>
                <c:pt idx="980">
                  <c:v>37433</c:v>
                </c:pt>
                <c:pt idx="981">
                  <c:v>37491</c:v>
                </c:pt>
                <c:pt idx="982">
                  <c:v>37536</c:v>
                </c:pt>
                <c:pt idx="983">
                  <c:v>37567</c:v>
                </c:pt>
                <c:pt idx="984">
                  <c:v>37619</c:v>
                </c:pt>
                <c:pt idx="985">
                  <c:v>37636</c:v>
                </c:pt>
                <c:pt idx="986">
                  <c:v>37664</c:v>
                </c:pt>
                <c:pt idx="987">
                  <c:v>37720</c:v>
                </c:pt>
                <c:pt idx="988">
                  <c:v>37775</c:v>
                </c:pt>
                <c:pt idx="989">
                  <c:v>37820</c:v>
                </c:pt>
                <c:pt idx="990">
                  <c:v>37867</c:v>
                </c:pt>
                <c:pt idx="991">
                  <c:v>37905</c:v>
                </c:pt>
                <c:pt idx="992">
                  <c:v>37920</c:v>
                </c:pt>
                <c:pt idx="993">
                  <c:v>37956</c:v>
                </c:pt>
                <c:pt idx="994">
                  <c:v>38004</c:v>
                </c:pt>
                <c:pt idx="995">
                  <c:v>38043</c:v>
                </c:pt>
                <c:pt idx="996">
                  <c:v>38096</c:v>
                </c:pt>
                <c:pt idx="997">
                  <c:v>38155</c:v>
                </c:pt>
                <c:pt idx="998">
                  <c:v>38190</c:v>
                </c:pt>
                <c:pt idx="999">
                  <c:v>38209</c:v>
                </c:pt>
                <c:pt idx="1000">
                  <c:v>38245</c:v>
                </c:pt>
                <c:pt idx="1001">
                  <c:v>38279</c:v>
                </c:pt>
                <c:pt idx="1002">
                  <c:v>38325</c:v>
                </c:pt>
                <c:pt idx="1003">
                  <c:v>38359</c:v>
                </c:pt>
                <c:pt idx="1004">
                  <c:v>38410</c:v>
                </c:pt>
                <c:pt idx="1005">
                  <c:v>38461</c:v>
                </c:pt>
                <c:pt idx="1006">
                  <c:v>38487</c:v>
                </c:pt>
                <c:pt idx="1007">
                  <c:v>38541</c:v>
                </c:pt>
                <c:pt idx="1008">
                  <c:v>38583</c:v>
                </c:pt>
                <c:pt idx="1009">
                  <c:v>38642</c:v>
                </c:pt>
                <c:pt idx="1010">
                  <c:v>38712</c:v>
                </c:pt>
                <c:pt idx="1011">
                  <c:v>38760</c:v>
                </c:pt>
                <c:pt idx="1012">
                  <c:v>38817</c:v>
                </c:pt>
                <c:pt idx="1013">
                  <c:v>38849</c:v>
                </c:pt>
                <c:pt idx="1014">
                  <c:v>38878</c:v>
                </c:pt>
                <c:pt idx="1015">
                  <c:v>38926</c:v>
                </c:pt>
                <c:pt idx="1016">
                  <c:v>38977</c:v>
                </c:pt>
                <c:pt idx="1017">
                  <c:v>39032</c:v>
                </c:pt>
                <c:pt idx="1018">
                  <c:v>39084</c:v>
                </c:pt>
                <c:pt idx="1019">
                  <c:v>39147</c:v>
                </c:pt>
                <c:pt idx="1020">
                  <c:v>39174</c:v>
                </c:pt>
                <c:pt idx="1021">
                  <c:v>39229</c:v>
                </c:pt>
                <c:pt idx="1022">
                  <c:v>39285</c:v>
                </c:pt>
                <c:pt idx="1023">
                  <c:v>39364</c:v>
                </c:pt>
                <c:pt idx="1024">
                  <c:v>39451</c:v>
                </c:pt>
                <c:pt idx="1025">
                  <c:v>39552</c:v>
                </c:pt>
                <c:pt idx="1026">
                  <c:v>39609</c:v>
                </c:pt>
                <c:pt idx="1027">
                  <c:v>39663</c:v>
                </c:pt>
                <c:pt idx="1028">
                  <c:v>39712</c:v>
                </c:pt>
                <c:pt idx="1029">
                  <c:v>39773</c:v>
                </c:pt>
                <c:pt idx="1030">
                  <c:v>39796</c:v>
                </c:pt>
                <c:pt idx="1031">
                  <c:v>39825</c:v>
                </c:pt>
                <c:pt idx="1032">
                  <c:v>39868</c:v>
                </c:pt>
                <c:pt idx="1033">
                  <c:v>39918</c:v>
                </c:pt>
                <c:pt idx="1034">
                  <c:v>39945</c:v>
                </c:pt>
                <c:pt idx="1035">
                  <c:v>39988</c:v>
                </c:pt>
                <c:pt idx="1036">
                  <c:v>40027</c:v>
                </c:pt>
                <c:pt idx="1037">
                  <c:v>40044</c:v>
                </c:pt>
                <c:pt idx="1038">
                  <c:v>40091</c:v>
                </c:pt>
                <c:pt idx="1039">
                  <c:v>40166</c:v>
                </c:pt>
                <c:pt idx="1040">
                  <c:v>40227</c:v>
                </c:pt>
                <c:pt idx="1041">
                  <c:v>40245</c:v>
                </c:pt>
                <c:pt idx="1042">
                  <c:v>40289</c:v>
                </c:pt>
                <c:pt idx="1043">
                  <c:v>40339</c:v>
                </c:pt>
                <c:pt idx="1044">
                  <c:v>40392</c:v>
                </c:pt>
                <c:pt idx="1045">
                  <c:v>40452</c:v>
                </c:pt>
                <c:pt idx="1046">
                  <c:v>40509</c:v>
                </c:pt>
                <c:pt idx="1047">
                  <c:v>40540</c:v>
                </c:pt>
                <c:pt idx="1048">
                  <c:v>40558</c:v>
                </c:pt>
                <c:pt idx="1049">
                  <c:v>40583</c:v>
                </c:pt>
                <c:pt idx="1050">
                  <c:v>40623</c:v>
                </c:pt>
                <c:pt idx="1051">
                  <c:v>40656</c:v>
                </c:pt>
                <c:pt idx="1052">
                  <c:v>40711</c:v>
                </c:pt>
                <c:pt idx="1053">
                  <c:v>40750</c:v>
                </c:pt>
                <c:pt idx="1054">
                  <c:v>40777</c:v>
                </c:pt>
                <c:pt idx="1055">
                  <c:v>40802</c:v>
                </c:pt>
                <c:pt idx="1056">
                  <c:v>40822</c:v>
                </c:pt>
                <c:pt idx="1057">
                  <c:v>40856</c:v>
                </c:pt>
                <c:pt idx="1058">
                  <c:v>40893</c:v>
                </c:pt>
                <c:pt idx="1059">
                  <c:v>40928</c:v>
                </c:pt>
                <c:pt idx="1060">
                  <c:v>40960</c:v>
                </c:pt>
                <c:pt idx="1061">
                  <c:v>40991</c:v>
                </c:pt>
                <c:pt idx="1062">
                  <c:v>41001</c:v>
                </c:pt>
                <c:pt idx="1063">
                  <c:v>41025</c:v>
                </c:pt>
                <c:pt idx="1064">
                  <c:v>41070</c:v>
                </c:pt>
                <c:pt idx="1065">
                  <c:v>41104</c:v>
                </c:pt>
                <c:pt idx="1066">
                  <c:v>41128</c:v>
                </c:pt>
                <c:pt idx="1067">
                  <c:v>41149</c:v>
                </c:pt>
                <c:pt idx="1068">
                  <c:v>41186</c:v>
                </c:pt>
                <c:pt idx="1069">
                  <c:v>41208</c:v>
                </c:pt>
                <c:pt idx="1070">
                  <c:v>41240</c:v>
                </c:pt>
                <c:pt idx="1071">
                  <c:v>41277</c:v>
                </c:pt>
                <c:pt idx="1072">
                  <c:v>41315</c:v>
                </c:pt>
                <c:pt idx="1073">
                  <c:v>41351</c:v>
                </c:pt>
                <c:pt idx="1074">
                  <c:v>41384</c:v>
                </c:pt>
                <c:pt idx="1075">
                  <c:v>41415</c:v>
                </c:pt>
                <c:pt idx="1076">
                  <c:v>41430</c:v>
                </c:pt>
                <c:pt idx="1077">
                  <c:v>41455</c:v>
                </c:pt>
                <c:pt idx="1078">
                  <c:v>41489</c:v>
                </c:pt>
                <c:pt idx="1079">
                  <c:v>41526</c:v>
                </c:pt>
                <c:pt idx="1080">
                  <c:v>41578</c:v>
                </c:pt>
                <c:pt idx="1081">
                  <c:v>41602</c:v>
                </c:pt>
                <c:pt idx="1082">
                  <c:v>41646</c:v>
                </c:pt>
                <c:pt idx="1083">
                  <c:v>41659</c:v>
                </c:pt>
                <c:pt idx="1084">
                  <c:v>41684</c:v>
                </c:pt>
                <c:pt idx="1085">
                  <c:v>41784</c:v>
                </c:pt>
                <c:pt idx="1086">
                  <c:v>41844</c:v>
                </c:pt>
                <c:pt idx="1087">
                  <c:v>41873</c:v>
                </c:pt>
                <c:pt idx="1088">
                  <c:v>41890</c:v>
                </c:pt>
                <c:pt idx="1089">
                  <c:v>41917</c:v>
                </c:pt>
                <c:pt idx="1090">
                  <c:v>41939</c:v>
                </c:pt>
                <c:pt idx="1091">
                  <c:v>41972</c:v>
                </c:pt>
                <c:pt idx="1092">
                  <c:v>42004</c:v>
                </c:pt>
                <c:pt idx="1093">
                  <c:v>42036</c:v>
                </c:pt>
                <c:pt idx="1094">
                  <c:v>42068</c:v>
                </c:pt>
                <c:pt idx="1095">
                  <c:v>42110</c:v>
                </c:pt>
                <c:pt idx="1096">
                  <c:v>42133</c:v>
                </c:pt>
                <c:pt idx="1097">
                  <c:v>42157</c:v>
                </c:pt>
                <c:pt idx="1098">
                  <c:v>42184</c:v>
                </c:pt>
                <c:pt idx="1099">
                  <c:v>42218</c:v>
                </c:pt>
                <c:pt idx="1100">
                  <c:v>42243</c:v>
                </c:pt>
                <c:pt idx="1101">
                  <c:v>42268</c:v>
                </c:pt>
                <c:pt idx="1102">
                  <c:v>42311</c:v>
                </c:pt>
                <c:pt idx="1103">
                  <c:v>42344</c:v>
                </c:pt>
                <c:pt idx="1104">
                  <c:v>42364</c:v>
                </c:pt>
                <c:pt idx="1105">
                  <c:v>42379</c:v>
                </c:pt>
                <c:pt idx="1106">
                  <c:v>42414</c:v>
                </c:pt>
                <c:pt idx="1107">
                  <c:v>42446</c:v>
                </c:pt>
                <c:pt idx="1108">
                  <c:v>42471</c:v>
                </c:pt>
                <c:pt idx="1109">
                  <c:v>42496</c:v>
                </c:pt>
                <c:pt idx="1110">
                  <c:v>42526</c:v>
                </c:pt>
                <c:pt idx="1111">
                  <c:v>42557</c:v>
                </c:pt>
                <c:pt idx="1112">
                  <c:v>42577</c:v>
                </c:pt>
                <c:pt idx="1113">
                  <c:v>42617</c:v>
                </c:pt>
                <c:pt idx="1114">
                  <c:v>42654</c:v>
                </c:pt>
                <c:pt idx="1115">
                  <c:v>42686</c:v>
                </c:pt>
                <c:pt idx="1116">
                  <c:v>42713</c:v>
                </c:pt>
                <c:pt idx="1117">
                  <c:v>42749</c:v>
                </c:pt>
                <c:pt idx="1118">
                  <c:v>42764</c:v>
                </c:pt>
                <c:pt idx="1119">
                  <c:v>42791</c:v>
                </c:pt>
                <c:pt idx="1120">
                  <c:v>42833</c:v>
                </c:pt>
                <c:pt idx="1121">
                  <c:v>42870</c:v>
                </c:pt>
                <c:pt idx="1122">
                  <c:v>42901</c:v>
                </c:pt>
                <c:pt idx="1123">
                  <c:v>42946</c:v>
                </c:pt>
                <c:pt idx="1124">
                  <c:v>42971</c:v>
                </c:pt>
                <c:pt idx="1125">
                  <c:v>42980</c:v>
                </c:pt>
                <c:pt idx="1126">
                  <c:v>42998</c:v>
                </c:pt>
                <c:pt idx="1127">
                  <c:v>43026</c:v>
                </c:pt>
                <c:pt idx="1128">
                  <c:v>43046</c:v>
                </c:pt>
                <c:pt idx="1129">
                  <c:v>43080</c:v>
                </c:pt>
                <c:pt idx="1130">
                  <c:v>43129</c:v>
                </c:pt>
                <c:pt idx="1131">
                  <c:v>43192</c:v>
                </c:pt>
                <c:pt idx="1132">
                  <c:v>43252</c:v>
                </c:pt>
                <c:pt idx="1133">
                  <c:v>43295</c:v>
                </c:pt>
                <c:pt idx="1134">
                  <c:v>43331</c:v>
                </c:pt>
                <c:pt idx="1135">
                  <c:v>43361</c:v>
                </c:pt>
                <c:pt idx="1136">
                  <c:v>43413</c:v>
                </c:pt>
                <c:pt idx="1137">
                  <c:v>43454</c:v>
                </c:pt>
                <c:pt idx="1138">
                  <c:v>43501</c:v>
                </c:pt>
                <c:pt idx="1139">
                  <c:v>43511</c:v>
                </c:pt>
                <c:pt idx="1140">
                  <c:v>43536</c:v>
                </c:pt>
                <c:pt idx="1141">
                  <c:v>43556</c:v>
                </c:pt>
                <c:pt idx="1142">
                  <c:v>43585</c:v>
                </c:pt>
                <c:pt idx="1143">
                  <c:v>43608</c:v>
                </c:pt>
                <c:pt idx="1144">
                  <c:v>43623</c:v>
                </c:pt>
                <c:pt idx="1145">
                  <c:v>43643</c:v>
                </c:pt>
                <c:pt idx="1146">
                  <c:v>43650</c:v>
                </c:pt>
                <c:pt idx="1147">
                  <c:v>43657</c:v>
                </c:pt>
                <c:pt idx="1148">
                  <c:v>43680</c:v>
                </c:pt>
                <c:pt idx="1149">
                  <c:v>43710</c:v>
                </c:pt>
                <c:pt idx="1150">
                  <c:v>43724</c:v>
                </c:pt>
                <c:pt idx="1151">
                  <c:v>43777</c:v>
                </c:pt>
                <c:pt idx="1152">
                  <c:v>43793</c:v>
                </c:pt>
                <c:pt idx="1153">
                  <c:v>43797</c:v>
                </c:pt>
                <c:pt idx="1154">
                  <c:v>43810</c:v>
                </c:pt>
                <c:pt idx="1155">
                  <c:v>43834</c:v>
                </c:pt>
                <c:pt idx="1156">
                  <c:v>43872</c:v>
                </c:pt>
                <c:pt idx="1157">
                  <c:v>43880</c:v>
                </c:pt>
                <c:pt idx="1158">
                  <c:v>43909</c:v>
                </c:pt>
                <c:pt idx="1159">
                  <c:v>43937</c:v>
                </c:pt>
                <c:pt idx="1160">
                  <c:v>43947</c:v>
                </c:pt>
                <c:pt idx="1161">
                  <c:v>43966</c:v>
                </c:pt>
                <c:pt idx="1162">
                  <c:v>43991</c:v>
                </c:pt>
                <c:pt idx="1163">
                  <c:v>44011</c:v>
                </c:pt>
                <c:pt idx="1164">
                  <c:v>44043</c:v>
                </c:pt>
                <c:pt idx="1165">
                  <c:v>44086</c:v>
                </c:pt>
                <c:pt idx="1166">
                  <c:v>44111</c:v>
                </c:pt>
                <c:pt idx="1167">
                  <c:v>44120</c:v>
                </c:pt>
                <c:pt idx="1168">
                  <c:v>44154</c:v>
                </c:pt>
                <c:pt idx="1169">
                  <c:v>44193</c:v>
                </c:pt>
                <c:pt idx="1170">
                  <c:v>44261</c:v>
                </c:pt>
                <c:pt idx="1171">
                  <c:v>44328</c:v>
                </c:pt>
                <c:pt idx="1172">
                  <c:v>44376</c:v>
                </c:pt>
                <c:pt idx="1173">
                  <c:v>44407</c:v>
                </c:pt>
                <c:pt idx="1174">
                  <c:v>44429</c:v>
                </c:pt>
                <c:pt idx="1175">
                  <c:v>44462</c:v>
                </c:pt>
                <c:pt idx="1176">
                  <c:v>44503</c:v>
                </c:pt>
                <c:pt idx="1177">
                  <c:v>44554</c:v>
                </c:pt>
                <c:pt idx="1178">
                  <c:v>44600</c:v>
                </c:pt>
                <c:pt idx="1179">
                  <c:v>44640</c:v>
                </c:pt>
                <c:pt idx="1180">
                  <c:v>44676</c:v>
                </c:pt>
                <c:pt idx="1181">
                  <c:v>44696</c:v>
                </c:pt>
                <c:pt idx="1182">
                  <c:v>44712</c:v>
                </c:pt>
                <c:pt idx="1183">
                  <c:v>44763</c:v>
                </c:pt>
                <c:pt idx="1184">
                  <c:v>44808</c:v>
                </c:pt>
                <c:pt idx="1185">
                  <c:v>44855</c:v>
                </c:pt>
                <c:pt idx="1186">
                  <c:v>44927</c:v>
                </c:pt>
                <c:pt idx="1187">
                  <c:v>44964</c:v>
                </c:pt>
                <c:pt idx="1188">
                  <c:v>44979</c:v>
                </c:pt>
                <c:pt idx="1189">
                  <c:v>45031</c:v>
                </c:pt>
                <c:pt idx="1190">
                  <c:v>45092</c:v>
                </c:pt>
                <c:pt idx="1191">
                  <c:v>45139</c:v>
                </c:pt>
                <c:pt idx="1192">
                  <c:v>45197</c:v>
                </c:pt>
                <c:pt idx="1193">
                  <c:v>45258</c:v>
                </c:pt>
                <c:pt idx="1194">
                  <c:v>45277</c:v>
                </c:pt>
                <c:pt idx="1195">
                  <c:v>45304</c:v>
                </c:pt>
                <c:pt idx="1196">
                  <c:v>45321</c:v>
                </c:pt>
                <c:pt idx="1197">
                  <c:v>45354</c:v>
                </c:pt>
                <c:pt idx="1198">
                  <c:v>45401</c:v>
                </c:pt>
                <c:pt idx="1199">
                  <c:v>45442</c:v>
                </c:pt>
                <c:pt idx="1200">
                  <c:v>45495</c:v>
                </c:pt>
                <c:pt idx="1201">
                  <c:v>45544</c:v>
                </c:pt>
                <c:pt idx="1202">
                  <c:v>45577</c:v>
                </c:pt>
                <c:pt idx="1203">
                  <c:v>45637</c:v>
                </c:pt>
                <c:pt idx="1204">
                  <c:v>45692</c:v>
                </c:pt>
                <c:pt idx="1205">
                  <c:v>45728</c:v>
                </c:pt>
                <c:pt idx="1206">
                  <c:v>45766</c:v>
                </c:pt>
                <c:pt idx="1207">
                  <c:v>45813</c:v>
                </c:pt>
                <c:pt idx="1208">
                  <c:v>45859</c:v>
                </c:pt>
                <c:pt idx="1209">
                  <c:v>45878</c:v>
                </c:pt>
                <c:pt idx="1210">
                  <c:v>45920</c:v>
                </c:pt>
                <c:pt idx="1211">
                  <c:v>45962</c:v>
                </c:pt>
                <c:pt idx="1212">
                  <c:v>46022</c:v>
                </c:pt>
                <c:pt idx="1213">
                  <c:v>46080</c:v>
                </c:pt>
                <c:pt idx="1214">
                  <c:v>46122</c:v>
                </c:pt>
                <c:pt idx="1215">
                  <c:v>46174</c:v>
                </c:pt>
                <c:pt idx="1216">
                  <c:v>46205</c:v>
                </c:pt>
                <c:pt idx="1217">
                  <c:v>46237</c:v>
                </c:pt>
                <c:pt idx="1218">
                  <c:v>46268</c:v>
                </c:pt>
                <c:pt idx="1219">
                  <c:v>46316</c:v>
                </c:pt>
                <c:pt idx="1220">
                  <c:v>46376</c:v>
                </c:pt>
                <c:pt idx="1221">
                  <c:v>46416</c:v>
                </c:pt>
                <c:pt idx="1222">
                  <c:v>46458</c:v>
                </c:pt>
                <c:pt idx="1223">
                  <c:v>46474</c:v>
                </c:pt>
                <c:pt idx="1224">
                  <c:v>46514</c:v>
                </c:pt>
                <c:pt idx="1225">
                  <c:v>46574</c:v>
                </c:pt>
                <c:pt idx="1226">
                  <c:v>46623</c:v>
                </c:pt>
                <c:pt idx="1227">
                  <c:v>46679</c:v>
                </c:pt>
                <c:pt idx="1228">
                  <c:v>46721</c:v>
                </c:pt>
                <c:pt idx="1229">
                  <c:v>46767</c:v>
                </c:pt>
                <c:pt idx="1230">
                  <c:v>46799</c:v>
                </c:pt>
                <c:pt idx="1231">
                  <c:v>46878</c:v>
                </c:pt>
                <c:pt idx="1232">
                  <c:v>46951</c:v>
                </c:pt>
                <c:pt idx="1233">
                  <c:v>47000</c:v>
                </c:pt>
                <c:pt idx="1234">
                  <c:v>47042</c:v>
                </c:pt>
                <c:pt idx="1235">
                  <c:v>47075</c:v>
                </c:pt>
                <c:pt idx="1236">
                  <c:v>47116</c:v>
                </c:pt>
                <c:pt idx="1237">
                  <c:v>47140</c:v>
                </c:pt>
                <c:pt idx="1238">
                  <c:v>47175</c:v>
                </c:pt>
                <c:pt idx="1239">
                  <c:v>47213</c:v>
                </c:pt>
                <c:pt idx="1240">
                  <c:v>47270</c:v>
                </c:pt>
                <c:pt idx="1241">
                  <c:v>47326</c:v>
                </c:pt>
                <c:pt idx="1242">
                  <c:v>47372</c:v>
                </c:pt>
                <c:pt idx="1243">
                  <c:v>47411</c:v>
                </c:pt>
                <c:pt idx="1244">
                  <c:v>47441</c:v>
                </c:pt>
                <c:pt idx="1245">
                  <c:v>47476</c:v>
                </c:pt>
                <c:pt idx="1246">
                  <c:v>47519</c:v>
                </c:pt>
                <c:pt idx="1247">
                  <c:v>47580</c:v>
                </c:pt>
                <c:pt idx="1248">
                  <c:v>47618</c:v>
                </c:pt>
                <c:pt idx="1249">
                  <c:v>47650</c:v>
                </c:pt>
                <c:pt idx="1250">
                  <c:v>47673</c:v>
                </c:pt>
                <c:pt idx="1251">
                  <c:v>47699</c:v>
                </c:pt>
                <c:pt idx="1252">
                  <c:v>47741</c:v>
                </c:pt>
                <c:pt idx="1253">
                  <c:v>47788</c:v>
                </c:pt>
                <c:pt idx="1254">
                  <c:v>47839</c:v>
                </c:pt>
                <c:pt idx="1255">
                  <c:v>47888</c:v>
                </c:pt>
                <c:pt idx="1256">
                  <c:v>47934</c:v>
                </c:pt>
                <c:pt idx="1257">
                  <c:v>47981</c:v>
                </c:pt>
                <c:pt idx="1258">
                  <c:v>48008</c:v>
                </c:pt>
                <c:pt idx="1259">
                  <c:v>48045</c:v>
                </c:pt>
                <c:pt idx="1260">
                  <c:v>48110</c:v>
                </c:pt>
                <c:pt idx="1261">
                  <c:v>48154</c:v>
                </c:pt>
                <c:pt idx="1262">
                  <c:v>48202</c:v>
                </c:pt>
                <c:pt idx="1263">
                  <c:v>48262</c:v>
                </c:pt>
                <c:pt idx="1264">
                  <c:v>48302</c:v>
                </c:pt>
                <c:pt idx="1265">
                  <c:v>48317</c:v>
                </c:pt>
                <c:pt idx="1266">
                  <c:v>48334</c:v>
                </c:pt>
                <c:pt idx="1267">
                  <c:v>48384</c:v>
                </c:pt>
                <c:pt idx="1268">
                  <c:v>48441</c:v>
                </c:pt>
                <c:pt idx="1269">
                  <c:v>48491</c:v>
                </c:pt>
                <c:pt idx="1270">
                  <c:v>48550</c:v>
                </c:pt>
                <c:pt idx="1271">
                  <c:v>48583</c:v>
                </c:pt>
                <c:pt idx="1272">
                  <c:v>48616</c:v>
                </c:pt>
                <c:pt idx="1273">
                  <c:v>48640</c:v>
                </c:pt>
                <c:pt idx="1274">
                  <c:v>48686</c:v>
                </c:pt>
                <c:pt idx="1275">
                  <c:v>48722</c:v>
                </c:pt>
                <c:pt idx="1276">
                  <c:v>48775</c:v>
                </c:pt>
                <c:pt idx="1277">
                  <c:v>48839</c:v>
                </c:pt>
                <c:pt idx="1278">
                  <c:v>48882</c:v>
                </c:pt>
                <c:pt idx="1279">
                  <c:v>48895</c:v>
                </c:pt>
                <c:pt idx="1280">
                  <c:v>48936</c:v>
                </c:pt>
                <c:pt idx="1281">
                  <c:v>48986</c:v>
                </c:pt>
                <c:pt idx="1282">
                  <c:v>49051</c:v>
                </c:pt>
                <c:pt idx="1283">
                  <c:v>49123</c:v>
                </c:pt>
                <c:pt idx="1284">
                  <c:v>49191</c:v>
                </c:pt>
                <c:pt idx="1285">
                  <c:v>49246</c:v>
                </c:pt>
                <c:pt idx="1286">
                  <c:v>49271</c:v>
                </c:pt>
                <c:pt idx="1287">
                  <c:v>49314</c:v>
                </c:pt>
                <c:pt idx="1288">
                  <c:v>49356</c:v>
                </c:pt>
                <c:pt idx="1289">
                  <c:v>49403</c:v>
                </c:pt>
                <c:pt idx="1290">
                  <c:v>49452</c:v>
                </c:pt>
                <c:pt idx="1291">
                  <c:v>49502</c:v>
                </c:pt>
                <c:pt idx="1292">
                  <c:v>49540</c:v>
                </c:pt>
                <c:pt idx="1293">
                  <c:v>49562</c:v>
                </c:pt>
                <c:pt idx="1294">
                  <c:v>49604</c:v>
                </c:pt>
                <c:pt idx="1295">
                  <c:v>49656</c:v>
                </c:pt>
                <c:pt idx="1296">
                  <c:v>49703</c:v>
                </c:pt>
                <c:pt idx="1297">
                  <c:v>49741</c:v>
                </c:pt>
                <c:pt idx="1298">
                  <c:v>49810</c:v>
                </c:pt>
                <c:pt idx="1299">
                  <c:v>49843</c:v>
                </c:pt>
                <c:pt idx="1300">
                  <c:v>49871</c:v>
                </c:pt>
                <c:pt idx="1301">
                  <c:v>49904</c:v>
                </c:pt>
                <c:pt idx="1302">
                  <c:v>49954</c:v>
                </c:pt>
                <c:pt idx="1303">
                  <c:v>49999</c:v>
                </c:pt>
                <c:pt idx="1304">
                  <c:v>50061</c:v>
                </c:pt>
                <c:pt idx="1305">
                  <c:v>50110</c:v>
                </c:pt>
                <c:pt idx="1306">
                  <c:v>50167</c:v>
                </c:pt>
                <c:pt idx="1307">
                  <c:v>50189</c:v>
                </c:pt>
                <c:pt idx="1308">
                  <c:v>50230</c:v>
                </c:pt>
                <c:pt idx="1309">
                  <c:v>50302</c:v>
                </c:pt>
                <c:pt idx="1310">
                  <c:v>50374</c:v>
                </c:pt>
                <c:pt idx="1311">
                  <c:v>50423</c:v>
                </c:pt>
                <c:pt idx="1312">
                  <c:v>50465</c:v>
                </c:pt>
                <c:pt idx="1313">
                  <c:v>50513</c:v>
                </c:pt>
                <c:pt idx="1314">
                  <c:v>50538</c:v>
                </c:pt>
                <c:pt idx="1315">
                  <c:v>50593</c:v>
                </c:pt>
                <c:pt idx="1316">
                  <c:v>50661</c:v>
                </c:pt>
                <c:pt idx="1317">
                  <c:v>50730</c:v>
                </c:pt>
                <c:pt idx="1318">
                  <c:v>50781</c:v>
                </c:pt>
                <c:pt idx="1319">
                  <c:v>50843</c:v>
                </c:pt>
                <c:pt idx="1320">
                  <c:v>50908</c:v>
                </c:pt>
                <c:pt idx="1321">
                  <c:v>50928</c:v>
                </c:pt>
                <c:pt idx="1322">
                  <c:v>50951</c:v>
                </c:pt>
                <c:pt idx="1323">
                  <c:v>50973</c:v>
                </c:pt>
                <c:pt idx="1324">
                  <c:v>51027</c:v>
                </c:pt>
                <c:pt idx="1325">
                  <c:v>51060</c:v>
                </c:pt>
                <c:pt idx="1326">
                  <c:v>51093</c:v>
                </c:pt>
                <c:pt idx="1327">
                  <c:v>51109</c:v>
                </c:pt>
                <c:pt idx="1328">
                  <c:v>51112</c:v>
                </c:pt>
                <c:pt idx="1329">
                  <c:v>51146</c:v>
                </c:pt>
                <c:pt idx="1330">
                  <c:v>51173</c:v>
                </c:pt>
                <c:pt idx="1331">
                  <c:v>51216</c:v>
                </c:pt>
                <c:pt idx="1332">
                  <c:v>51259</c:v>
                </c:pt>
                <c:pt idx="1333">
                  <c:v>51291</c:v>
                </c:pt>
                <c:pt idx="1334">
                  <c:v>51325</c:v>
                </c:pt>
                <c:pt idx="1335">
                  <c:v>51340</c:v>
                </c:pt>
                <c:pt idx="1336">
                  <c:v>51374</c:v>
                </c:pt>
                <c:pt idx="1337">
                  <c:v>51416</c:v>
                </c:pt>
                <c:pt idx="1338">
                  <c:v>51446</c:v>
                </c:pt>
                <c:pt idx="1339">
                  <c:v>51487</c:v>
                </c:pt>
                <c:pt idx="1340">
                  <c:v>51528</c:v>
                </c:pt>
                <c:pt idx="1341">
                  <c:v>51562</c:v>
                </c:pt>
                <c:pt idx="1342">
                  <c:v>51581</c:v>
                </c:pt>
                <c:pt idx="1343">
                  <c:v>51601</c:v>
                </c:pt>
                <c:pt idx="1344">
                  <c:v>51644</c:v>
                </c:pt>
                <c:pt idx="1345">
                  <c:v>51685</c:v>
                </c:pt>
                <c:pt idx="1346">
                  <c:v>51722</c:v>
                </c:pt>
                <c:pt idx="1347">
                  <c:v>51741</c:v>
                </c:pt>
                <c:pt idx="1348">
                  <c:v>51766</c:v>
                </c:pt>
                <c:pt idx="1349">
                  <c:v>51782</c:v>
                </c:pt>
                <c:pt idx="1350">
                  <c:v>51794</c:v>
                </c:pt>
                <c:pt idx="1351">
                  <c:v>51833</c:v>
                </c:pt>
                <c:pt idx="1352">
                  <c:v>51862</c:v>
                </c:pt>
                <c:pt idx="1353">
                  <c:v>51899</c:v>
                </c:pt>
                <c:pt idx="1354">
                  <c:v>51955</c:v>
                </c:pt>
                <c:pt idx="1355">
                  <c:v>51983</c:v>
                </c:pt>
                <c:pt idx="1356">
                  <c:v>52003</c:v>
                </c:pt>
                <c:pt idx="1357">
                  <c:v>52041</c:v>
                </c:pt>
                <c:pt idx="1358">
                  <c:v>52070</c:v>
                </c:pt>
                <c:pt idx="1359">
                  <c:v>52090</c:v>
                </c:pt>
                <c:pt idx="1360">
                  <c:v>52127</c:v>
                </c:pt>
                <c:pt idx="1361">
                  <c:v>52168</c:v>
                </c:pt>
                <c:pt idx="1362">
                  <c:v>52208</c:v>
                </c:pt>
                <c:pt idx="1363">
                  <c:v>52222</c:v>
                </c:pt>
                <c:pt idx="1364">
                  <c:v>52242</c:v>
                </c:pt>
                <c:pt idx="1365">
                  <c:v>52265</c:v>
                </c:pt>
                <c:pt idx="1366">
                  <c:v>52292</c:v>
                </c:pt>
                <c:pt idx="1367">
                  <c:v>52333</c:v>
                </c:pt>
                <c:pt idx="1368">
                  <c:v>52382</c:v>
                </c:pt>
                <c:pt idx="1369">
                  <c:v>52458</c:v>
                </c:pt>
                <c:pt idx="1370">
                  <c:v>52508</c:v>
                </c:pt>
                <c:pt idx="1371">
                  <c:v>52550</c:v>
                </c:pt>
                <c:pt idx="1372">
                  <c:v>52599</c:v>
                </c:pt>
                <c:pt idx="1373">
                  <c:v>52636</c:v>
                </c:pt>
                <c:pt idx="1374">
                  <c:v>52689</c:v>
                </c:pt>
                <c:pt idx="1375">
                  <c:v>52757</c:v>
                </c:pt>
                <c:pt idx="1376">
                  <c:v>52816</c:v>
                </c:pt>
                <c:pt idx="1377">
                  <c:v>52856</c:v>
                </c:pt>
                <c:pt idx="1378">
                  <c:v>52881</c:v>
                </c:pt>
                <c:pt idx="1379">
                  <c:v>52984</c:v>
                </c:pt>
                <c:pt idx="1380">
                  <c:v>53030</c:v>
                </c:pt>
                <c:pt idx="1381">
                  <c:v>53095</c:v>
                </c:pt>
                <c:pt idx="1382">
                  <c:v>53145</c:v>
                </c:pt>
                <c:pt idx="1383">
                  <c:v>53198</c:v>
                </c:pt>
                <c:pt idx="1384">
                  <c:v>53211</c:v>
                </c:pt>
                <c:pt idx="1385">
                  <c:v>53264</c:v>
                </c:pt>
                <c:pt idx="1386">
                  <c:v>53320</c:v>
                </c:pt>
                <c:pt idx="1387">
                  <c:v>53378</c:v>
                </c:pt>
                <c:pt idx="1388">
                  <c:v>53458</c:v>
                </c:pt>
                <c:pt idx="1389">
                  <c:v>53539</c:v>
                </c:pt>
                <c:pt idx="1390">
                  <c:v>53613</c:v>
                </c:pt>
                <c:pt idx="1391">
                  <c:v>53637</c:v>
                </c:pt>
                <c:pt idx="1392">
                  <c:v>53702</c:v>
                </c:pt>
                <c:pt idx="1393">
                  <c:v>53801</c:v>
                </c:pt>
                <c:pt idx="1394">
                  <c:v>53877</c:v>
                </c:pt>
                <c:pt idx="1395">
                  <c:v>53883</c:v>
                </c:pt>
                <c:pt idx="1396">
                  <c:v>53905</c:v>
                </c:pt>
                <c:pt idx="1397">
                  <c:v>53932</c:v>
                </c:pt>
                <c:pt idx="1398">
                  <c:v>53953</c:v>
                </c:pt>
                <c:pt idx="1399">
                  <c:v>54003</c:v>
                </c:pt>
                <c:pt idx="1400">
                  <c:v>54082</c:v>
                </c:pt>
                <c:pt idx="1401">
                  <c:v>54147</c:v>
                </c:pt>
                <c:pt idx="1402">
                  <c:v>54160</c:v>
                </c:pt>
                <c:pt idx="1403">
                  <c:v>54209</c:v>
                </c:pt>
                <c:pt idx="1404">
                  <c:v>54286</c:v>
                </c:pt>
                <c:pt idx="1405">
                  <c:v>54317</c:v>
                </c:pt>
                <c:pt idx="1406">
                  <c:v>54368</c:v>
                </c:pt>
                <c:pt idx="1407">
                  <c:v>54421</c:v>
                </c:pt>
                <c:pt idx="1408">
                  <c:v>54480</c:v>
                </c:pt>
                <c:pt idx="1409">
                  <c:v>54541</c:v>
                </c:pt>
                <c:pt idx="1410">
                  <c:v>54588</c:v>
                </c:pt>
                <c:pt idx="1411">
                  <c:v>54616</c:v>
                </c:pt>
                <c:pt idx="1412">
                  <c:v>54634</c:v>
                </c:pt>
                <c:pt idx="1413">
                  <c:v>54664</c:v>
                </c:pt>
                <c:pt idx="1414">
                  <c:v>54713</c:v>
                </c:pt>
                <c:pt idx="1415">
                  <c:v>54744</c:v>
                </c:pt>
                <c:pt idx="1416">
                  <c:v>54777</c:v>
                </c:pt>
                <c:pt idx="1417">
                  <c:v>54809</c:v>
                </c:pt>
                <c:pt idx="1418">
                  <c:v>54832</c:v>
                </c:pt>
                <c:pt idx="1419">
                  <c:v>54848</c:v>
                </c:pt>
                <c:pt idx="1420">
                  <c:v>54884</c:v>
                </c:pt>
                <c:pt idx="1421">
                  <c:v>54902</c:v>
                </c:pt>
                <c:pt idx="1422">
                  <c:v>54948</c:v>
                </c:pt>
                <c:pt idx="1423">
                  <c:v>54987</c:v>
                </c:pt>
                <c:pt idx="1424">
                  <c:v>55024</c:v>
                </c:pt>
                <c:pt idx="1425">
                  <c:v>55064</c:v>
                </c:pt>
                <c:pt idx="1426">
                  <c:v>55076</c:v>
                </c:pt>
                <c:pt idx="1427">
                  <c:v>55103</c:v>
                </c:pt>
                <c:pt idx="1428">
                  <c:v>55140</c:v>
                </c:pt>
                <c:pt idx="1429">
                  <c:v>55175</c:v>
                </c:pt>
                <c:pt idx="1430">
                  <c:v>55200</c:v>
                </c:pt>
                <c:pt idx="1431">
                  <c:v>55223</c:v>
                </c:pt>
                <c:pt idx="1432">
                  <c:v>55238</c:v>
                </c:pt>
                <c:pt idx="1433">
                  <c:v>55256</c:v>
                </c:pt>
                <c:pt idx="1434">
                  <c:v>55276</c:v>
                </c:pt>
                <c:pt idx="1435">
                  <c:v>55311</c:v>
                </c:pt>
                <c:pt idx="1436">
                  <c:v>55347</c:v>
                </c:pt>
                <c:pt idx="1437">
                  <c:v>55375</c:v>
                </c:pt>
                <c:pt idx="1438">
                  <c:v>55415</c:v>
                </c:pt>
                <c:pt idx="1439">
                  <c:v>55446</c:v>
                </c:pt>
                <c:pt idx="1440">
                  <c:v>55467</c:v>
                </c:pt>
                <c:pt idx="1441">
                  <c:v>55525</c:v>
                </c:pt>
                <c:pt idx="1442">
                  <c:v>55571</c:v>
                </c:pt>
                <c:pt idx="1443">
                  <c:v>55594</c:v>
                </c:pt>
                <c:pt idx="1444">
                  <c:v>55617</c:v>
                </c:pt>
                <c:pt idx="1445">
                  <c:v>55606</c:v>
                </c:pt>
                <c:pt idx="1446">
                  <c:v>55568</c:v>
                </c:pt>
                <c:pt idx="1447">
                  <c:v>55562</c:v>
                </c:pt>
                <c:pt idx="1448">
                  <c:v>55572</c:v>
                </c:pt>
                <c:pt idx="1449">
                  <c:v>55582</c:v>
                </c:pt>
                <c:pt idx="1450">
                  <c:v>55615</c:v>
                </c:pt>
                <c:pt idx="1451">
                  <c:v>55652</c:v>
                </c:pt>
                <c:pt idx="1452">
                  <c:v>55685</c:v>
                </c:pt>
                <c:pt idx="1453">
                  <c:v>55719</c:v>
                </c:pt>
                <c:pt idx="1454">
                  <c:v>55733</c:v>
                </c:pt>
                <c:pt idx="1455">
                  <c:v>55755</c:v>
                </c:pt>
                <c:pt idx="1456">
                  <c:v>55774</c:v>
                </c:pt>
                <c:pt idx="1457">
                  <c:v>55807</c:v>
                </c:pt>
                <c:pt idx="1458">
                  <c:v>55825</c:v>
                </c:pt>
                <c:pt idx="1459">
                  <c:v>55834</c:v>
                </c:pt>
                <c:pt idx="1460">
                  <c:v>55846</c:v>
                </c:pt>
                <c:pt idx="1461">
                  <c:v>55838</c:v>
                </c:pt>
                <c:pt idx="1462">
                  <c:v>55830</c:v>
                </c:pt>
                <c:pt idx="1463">
                  <c:v>55860</c:v>
                </c:pt>
                <c:pt idx="1464">
                  <c:v>55875</c:v>
                </c:pt>
                <c:pt idx="1465">
                  <c:v>55894</c:v>
                </c:pt>
                <c:pt idx="1466">
                  <c:v>55921</c:v>
                </c:pt>
                <c:pt idx="1467">
                  <c:v>55949</c:v>
                </c:pt>
                <c:pt idx="1468">
                  <c:v>55952</c:v>
                </c:pt>
                <c:pt idx="1469">
                  <c:v>55975</c:v>
                </c:pt>
                <c:pt idx="1470">
                  <c:v>55989</c:v>
                </c:pt>
                <c:pt idx="1471">
                  <c:v>56014</c:v>
                </c:pt>
                <c:pt idx="1472">
                  <c:v>56039</c:v>
                </c:pt>
                <c:pt idx="1473">
                  <c:v>56056</c:v>
                </c:pt>
                <c:pt idx="1474">
                  <c:v>56072</c:v>
                </c:pt>
                <c:pt idx="1475">
                  <c:v>56086</c:v>
                </c:pt>
                <c:pt idx="1476">
                  <c:v>54731</c:v>
                </c:pt>
                <c:pt idx="1477">
                  <c:v>54769</c:v>
                </c:pt>
                <c:pt idx="1478">
                  <c:v>54793</c:v>
                </c:pt>
                <c:pt idx="1479">
                  <c:v>54830</c:v>
                </c:pt>
                <c:pt idx="1480">
                  <c:v>54864</c:v>
                </c:pt>
                <c:pt idx="1481">
                  <c:v>54882</c:v>
                </c:pt>
                <c:pt idx="1482">
                  <c:v>54902</c:v>
                </c:pt>
                <c:pt idx="1483">
                  <c:v>54945</c:v>
                </c:pt>
                <c:pt idx="1484">
                  <c:v>54979</c:v>
                </c:pt>
                <c:pt idx="1485">
                  <c:v>55016</c:v>
                </c:pt>
                <c:pt idx="1486">
                  <c:v>55056</c:v>
                </c:pt>
                <c:pt idx="1487">
                  <c:v>55087</c:v>
                </c:pt>
                <c:pt idx="1488">
                  <c:v>55103</c:v>
                </c:pt>
                <c:pt idx="1489">
                  <c:v>55115</c:v>
                </c:pt>
                <c:pt idx="1490">
                  <c:v>55164</c:v>
                </c:pt>
                <c:pt idx="1491">
                  <c:v>55216</c:v>
                </c:pt>
                <c:pt idx="1492">
                  <c:v>55269</c:v>
                </c:pt>
                <c:pt idx="1493">
                  <c:v>55331</c:v>
                </c:pt>
                <c:pt idx="1494">
                  <c:v>55356</c:v>
                </c:pt>
                <c:pt idx="1495">
                  <c:v>55412</c:v>
                </c:pt>
                <c:pt idx="1496">
                  <c:v>55417</c:v>
                </c:pt>
                <c:pt idx="1497">
                  <c:v>55421</c:v>
                </c:pt>
                <c:pt idx="1498">
                  <c:v>55458</c:v>
                </c:pt>
                <c:pt idx="1499">
                  <c:v>55493</c:v>
                </c:pt>
                <c:pt idx="1500">
                  <c:v>55555</c:v>
                </c:pt>
                <c:pt idx="1501">
                  <c:v>55618</c:v>
                </c:pt>
                <c:pt idx="1502">
                  <c:v>55678</c:v>
                </c:pt>
                <c:pt idx="1503">
                  <c:v>55706</c:v>
                </c:pt>
                <c:pt idx="1504">
                  <c:v>55743</c:v>
                </c:pt>
                <c:pt idx="1505">
                  <c:v>55777</c:v>
                </c:pt>
                <c:pt idx="1506">
                  <c:v>55812</c:v>
                </c:pt>
                <c:pt idx="1507">
                  <c:v>55862</c:v>
                </c:pt>
                <c:pt idx="1508">
                  <c:v>55901</c:v>
                </c:pt>
                <c:pt idx="1509">
                  <c:v>55926</c:v>
                </c:pt>
                <c:pt idx="1510">
                  <c:v>55927</c:v>
                </c:pt>
                <c:pt idx="1511">
                  <c:v>55953</c:v>
                </c:pt>
                <c:pt idx="1512">
                  <c:v>55986</c:v>
                </c:pt>
                <c:pt idx="1513">
                  <c:v>56024</c:v>
                </c:pt>
                <c:pt idx="1514">
                  <c:v>56113</c:v>
                </c:pt>
                <c:pt idx="1515">
                  <c:v>56162</c:v>
                </c:pt>
                <c:pt idx="1516">
                  <c:v>56268</c:v>
                </c:pt>
                <c:pt idx="1517">
                  <c:v>56371</c:v>
                </c:pt>
                <c:pt idx="1518">
                  <c:v>56424</c:v>
                </c:pt>
                <c:pt idx="1519">
                  <c:v>56447</c:v>
                </c:pt>
                <c:pt idx="1520">
                  <c:v>56467</c:v>
                </c:pt>
                <c:pt idx="1521">
                  <c:v>56499</c:v>
                </c:pt>
                <c:pt idx="1522">
                  <c:v>56523</c:v>
                </c:pt>
                <c:pt idx="1523">
                  <c:v>56555</c:v>
                </c:pt>
                <c:pt idx="1524">
                  <c:v>56570</c:v>
                </c:pt>
                <c:pt idx="1525">
                  <c:v>56621</c:v>
                </c:pt>
                <c:pt idx="1526">
                  <c:v>56666</c:v>
                </c:pt>
                <c:pt idx="1527">
                  <c:v>56722</c:v>
                </c:pt>
                <c:pt idx="1528">
                  <c:v>56772</c:v>
                </c:pt>
                <c:pt idx="1529">
                  <c:v>56804</c:v>
                </c:pt>
                <c:pt idx="1530">
                  <c:v>56837</c:v>
                </c:pt>
                <c:pt idx="1531">
                  <c:v>56851</c:v>
                </c:pt>
                <c:pt idx="1532">
                  <c:v>56872</c:v>
                </c:pt>
                <c:pt idx="1533">
                  <c:v>56907</c:v>
                </c:pt>
                <c:pt idx="1534">
                  <c:v>56936</c:v>
                </c:pt>
                <c:pt idx="1535">
                  <c:v>56968</c:v>
                </c:pt>
                <c:pt idx="1536">
                  <c:v>57016</c:v>
                </c:pt>
                <c:pt idx="1537">
                  <c:v>57064</c:v>
                </c:pt>
                <c:pt idx="1538">
                  <c:v>57083</c:v>
                </c:pt>
                <c:pt idx="1539">
                  <c:v>57118</c:v>
                </c:pt>
                <c:pt idx="1540">
                  <c:v>57176</c:v>
                </c:pt>
                <c:pt idx="1541">
                  <c:v>57224</c:v>
                </c:pt>
                <c:pt idx="1542">
                  <c:v>57265</c:v>
                </c:pt>
                <c:pt idx="1543">
                  <c:v>57319</c:v>
                </c:pt>
                <c:pt idx="1544">
                  <c:v>57342</c:v>
                </c:pt>
                <c:pt idx="1545">
                  <c:v>57359</c:v>
                </c:pt>
                <c:pt idx="1546">
                  <c:v>57388</c:v>
                </c:pt>
                <c:pt idx="1547">
                  <c:v>57421</c:v>
                </c:pt>
                <c:pt idx="1548">
                  <c:v>57462</c:v>
                </c:pt>
                <c:pt idx="1549">
                  <c:v>57516</c:v>
                </c:pt>
                <c:pt idx="1550">
                  <c:v>57547</c:v>
                </c:pt>
                <c:pt idx="1551">
                  <c:v>57589</c:v>
                </c:pt>
                <c:pt idx="1552">
                  <c:v>57607</c:v>
                </c:pt>
                <c:pt idx="1553">
                  <c:v>57638</c:v>
                </c:pt>
                <c:pt idx="1554">
                  <c:v>57704</c:v>
                </c:pt>
                <c:pt idx="1555">
                  <c:v>57747</c:v>
                </c:pt>
                <c:pt idx="1556">
                  <c:v>57780</c:v>
                </c:pt>
                <c:pt idx="1557">
                  <c:v>57801</c:v>
                </c:pt>
                <c:pt idx="1558">
                  <c:v>57828</c:v>
                </c:pt>
                <c:pt idx="1559">
                  <c:v>57847</c:v>
                </c:pt>
                <c:pt idx="1560">
                  <c:v>57900</c:v>
                </c:pt>
                <c:pt idx="1561">
                  <c:v>57972</c:v>
                </c:pt>
                <c:pt idx="1562">
                  <c:v>58011</c:v>
                </c:pt>
                <c:pt idx="1563">
                  <c:v>58056</c:v>
                </c:pt>
                <c:pt idx="1564">
                  <c:v>58096</c:v>
                </c:pt>
                <c:pt idx="1565">
                  <c:v>58128</c:v>
                </c:pt>
                <c:pt idx="1566">
                  <c:v>58144</c:v>
                </c:pt>
                <c:pt idx="1567">
                  <c:v>58201</c:v>
                </c:pt>
                <c:pt idx="1568">
                  <c:v>58275</c:v>
                </c:pt>
                <c:pt idx="1569">
                  <c:v>58340</c:v>
                </c:pt>
                <c:pt idx="1570">
                  <c:v>58418</c:v>
                </c:pt>
                <c:pt idx="1571">
                  <c:v>58519</c:v>
                </c:pt>
                <c:pt idx="1572">
                  <c:v>58596</c:v>
                </c:pt>
                <c:pt idx="1573">
                  <c:v>58669</c:v>
                </c:pt>
                <c:pt idx="1574">
                  <c:v>58735</c:v>
                </c:pt>
                <c:pt idx="1575">
                  <c:v>58801</c:v>
                </c:pt>
                <c:pt idx="1576">
                  <c:v>58920</c:v>
                </c:pt>
                <c:pt idx="1577">
                  <c:v>59025</c:v>
                </c:pt>
                <c:pt idx="1578">
                  <c:v>59106</c:v>
                </c:pt>
                <c:pt idx="1579">
                  <c:v>59158</c:v>
                </c:pt>
                <c:pt idx="1580">
                  <c:v>59191</c:v>
                </c:pt>
                <c:pt idx="1581">
                  <c:v>59291</c:v>
                </c:pt>
                <c:pt idx="1582">
                  <c:v>59421</c:v>
                </c:pt>
                <c:pt idx="1583">
                  <c:v>59521</c:v>
                </c:pt>
                <c:pt idx="1584">
                  <c:v>59609</c:v>
                </c:pt>
                <c:pt idx="1585">
                  <c:v>59706</c:v>
                </c:pt>
                <c:pt idx="1586">
                  <c:v>59771</c:v>
                </c:pt>
                <c:pt idx="1587">
                  <c:v>59829</c:v>
                </c:pt>
                <c:pt idx="1588">
                  <c:v>59885</c:v>
                </c:pt>
                <c:pt idx="1589">
                  <c:v>59989</c:v>
                </c:pt>
                <c:pt idx="1590">
                  <c:v>60053</c:v>
                </c:pt>
                <c:pt idx="1591">
                  <c:v>60127</c:v>
                </c:pt>
                <c:pt idx="1592">
                  <c:v>60169</c:v>
                </c:pt>
                <c:pt idx="1593">
                  <c:v>60219</c:v>
                </c:pt>
                <c:pt idx="1594">
                  <c:v>60235</c:v>
                </c:pt>
                <c:pt idx="1595">
                  <c:v>60287</c:v>
                </c:pt>
                <c:pt idx="1596">
                  <c:v>60345</c:v>
                </c:pt>
                <c:pt idx="1597">
                  <c:v>60424</c:v>
                </c:pt>
                <c:pt idx="1598">
                  <c:v>60496</c:v>
                </c:pt>
                <c:pt idx="1599">
                  <c:v>60571</c:v>
                </c:pt>
                <c:pt idx="1600">
                  <c:v>60622</c:v>
                </c:pt>
                <c:pt idx="1601">
                  <c:v>60655</c:v>
                </c:pt>
                <c:pt idx="1602">
                  <c:v>60701</c:v>
                </c:pt>
                <c:pt idx="1603">
                  <c:v>60762</c:v>
                </c:pt>
                <c:pt idx="1604">
                  <c:v>60824</c:v>
                </c:pt>
                <c:pt idx="1605">
                  <c:v>60865</c:v>
                </c:pt>
                <c:pt idx="1606">
                  <c:v>60895</c:v>
                </c:pt>
                <c:pt idx="1607">
                  <c:v>60928</c:v>
                </c:pt>
                <c:pt idx="1608">
                  <c:v>60945</c:v>
                </c:pt>
                <c:pt idx="1609">
                  <c:v>60983</c:v>
                </c:pt>
                <c:pt idx="1610">
                  <c:v>61009</c:v>
                </c:pt>
                <c:pt idx="1611">
                  <c:v>61036</c:v>
                </c:pt>
                <c:pt idx="1612">
                  <c:v>61064</c:v>
                </c:pt>
                <c:pt idx="1613">
                  <c:v>61090</c:v>
                </c:pt>
                <c:pt idx="1614">
                  <c:v>61124</c:v>
                </c:pt>
                <c:pt idx="1615">
                  <c:v>61131</c:v>
                </c:pt>
                <c:pt idx="1616">
                  <c:v>61155</c:v>
                </c:pt>
                <c:pt idx="1617">
                  <c:v>61193</c:v>
                </c:pt>
                <c:pt idx="1618">
                  <c:v>61259</c:v>
                </c:pt>
                <c:pt idx="1619">
                  <c:v>61374</c:v>
                </c:pt>
                <c:pt idx="1620">
                  <c:v>61431</c:v>
                </c:pt>
                <c:pt idx="1621">
                  <c:v>61481</c:v>
                </c:pt>
                <c:pt idx="1622">
                  <c:v>61498</c:v>
                </c:pt>
                <c:pt idx="1623">
                  <c:v>61551</c:v>
                </c:pt>
                <c:pt idx="1624">
                  <c:v>61592</c:v>
                </c:pt>
                <c:pt idx="1625">
                  <c:v>61630</c:v>
                </c:pt>
                <c:pt idx="1626">
                  <c:v>61686</c:v>
                </c:pt>
                <c:pt idx="1627">
                  <c:v>61738</c:v>
                </c:pt>
                <c:pt idx="1628">
                  <c:v>61768</c:v>
                </c:pt>
                <c:pt idx="1629">
                  <c:v>61796</c:v>
                </c:pt>
                <c:pt idx="1630">
                  <c:v>61832</c:v>
                </c:pt>
                <c:pt idx="1631">
                  <c:v>61871</c:v>
                </c:pt>
                <c:pt idx="1632">
                  <c:v>61918</c:v>
                </c:pt>
                <c:pt idx="1633">
                  <c:v>61970</c:v>
                </c:pt>
                <c:pt idx="1634">
                  <c:v>62003</c:v>
                </c:pt>
                <c:pt idx="1635">
                  <c:v>62027</c:v>
                </c:pt>
                <c:pt idx="1636">
                  <c:v>62042</c:v>
                </c:pt>
                <c:pt idx="1637">
                  <c:v>62071</c:v>
                </c:pt>
                <c:pt idx="1638">
                  <c:v>62118</c:v>
                </c:pt>
                <c:pt idx="1639">
                  <c:v>62184</c:v>
                </c:pt>
                <c:pt idx="1640">
                  <c:v>62227</c:v>
                </c:pt>
                <c:pt idx="1641">
                  <c:v>62285</c:v>
                </c:pt>
                <c:pt idx="1642">
                  <c:v>62316</c:v>
                </c:pt>
                <c:pt idx="1643">
                  <c:v>62334</c:v>
                </c:pt>
                <c:pt idx="1644">
                  <c:v>62375</c:v>
                </c:pt>
                <c:pt idx="1645">
                  <c:v>62445</c:v>
                </c:pt>
                <c:pt idx="1646">
                  <c:v>62505</c:v>
                </c:pt>
                <c:pt idx="1647">
                  <c:v>62538</c:v>
                </c:pt>
                <c:pt idx="1648">
                  <c:v>62592</c:v>
                </c:pt>
                <c:pt idx="1649">
                  <c:v>62638</c:v>
                </c:pt>
                <c:pt idx="1650">
                  <c:v>62670</c:v>
                </c:pt>
                <c:pt idx="1651">
                  <c:v>62709</c:v>
                </c:pt>
                <c:pt idx="1652">
                  <c:v>62758</c:v>
                </c:pt>
                <c:pt idx="1653">
                  <c:v>62832</c:v>
                </c:pt>
                <c:pt idx="1654">
                  <c:v>62887</c:v>
                </c:pt>
                <c:pt idx="1655">
                  <c:v>62920</c:v>
                </c:pt>
                <c:pt idx="1656">
                  <c:v>62950</c:v>
                </c:pt>
                <c:pt idx="1657">
                  <c:v>62980</c:v>
                </c:pt>
                <c:pt idx="1658">
                  <c:v>63014</c:v>
                </c:pt>
                <c:pt idx="1659">
                  <c:v>63050</c:v>
                </c:pt>
                <c:pt idx="1660">
                  <c:v>63113</c:v>
                </c:pt>
                <c:pt idx="1661">
                  <c:v>63166</c:v>
                </c:pt>
                <c:pt idx="1662">
                  <c:v>63201</c:v>
                </c:pt>
                <c:pt idx="1663">
                  <c:v>63262</c:v>
                </c:pt>
                <c:pt idx="1664">
                  <c:v>63292</c:v>
                </c:pt>
                <c:pt idx="1665">
                  <c:v>63331</c:v>
                </c:pt>
                <c:pt idx="1666">
                  <c:v>63389</c:v>
                </c:pt>
                <c:pt idx="1667">
                  <c:v>63433</c:v>
                </c:pt>
                <c:pt idx="1668">
                  <c:v>63493</c:v>
                </c:pt>
                <c:pt idx="1669">
                  <c:v>63548</c:v>
                </c:pt>
                <c:pt idx="1670">
                  <c:v>63614</c:v>
                </c:pt>
                <c:pt idx="1671">
                  <c:v>63634</c:v>
                </c:pt>
                <c:pt idx="1672">
                  <c:v>63672</c:v>
                </c:pt>
                <c:pt idx="1673">
                  <c:v>63751</c:v>
                </c:pt>
                <c:pt idx="1674">
                  <c:v>63827</c:v>
                </c:pt>
                <c:pt idx="1675">
                  <c:v>63890</c:v>
                </c:pt>
                <c:pt idx="1676">
                  <c:v>63929</c:v>
                </c:pt>
                <c:pt idx="1677">
                  <c:v>63965</c:v>
                </c:pt>
                <c:pt idx="1678">
                  <c:v>63992</c:v>
                </c:pt>
                <c:pt idx="1679">
                  <c:v>64042</c:v>
                </c:pt>
                <c:pt idx="1680">
                  <c:v>64086</c:v>
                </c:pt>
                <c:pt idx="1681">
                  <c:v>64150</c:v>
                </c:pt>
                <c:pt idx="1682">
                  <c:v>64219</c:v>
                </c:pt>
                <c:pt idx="1683">
                  <c:v>64271</c:v>
                </c:pt>
                <c:pt idx="1684">
                  <c:v>64326</c:v>
                </c:pt>
                <c:pt idx="1685">
                  <c:v>64370</c:v>
                </c:pt>
                <c:pt idx="1686">
                  <c:v>64450</c:v>
                </c:pt>
                <c:pt idx="1687">
                  <c:v>64526</c:v>
                </c:pt>
                <c:pt idx="1688">
                  <c:v>64591</c:v>
                </c:pt>
                <c:pt idx="1689">
                  <c:v>64668</c:v>
                </c:pt>
                <c:pt idx="1690">
                  <c:v>64736</c:v>
                </c:pt>
                <c:pt idx="1691">
                  <c:v>64815</c:v>
                </c:pt>
                <c:pt idx="1692">
                  <c:v>64864</c:v>
                </c:pt>
                <c:pt idx="1693">
                  <c:v>64926</c:v>
                </c:pt>
                <c:pt idx="1694">
                  <c:v>64989</c:v>
                </c:pt>
                <c:pt idx="1695">
                  <c:v>65076</c:v>
                </c:pt>
                <c:pt idx="1696">
                  <c:v>65150</c:v>
                </c:pt>
                <c:pt idx="1697">
                  <c:v>65222</c:v>
                </c:pt>
                <c:pt idx="1698">
                  <c:v>65288</c:v>
                </c:pt>
                <c:pt idx="1699">
                  <c:v>65322</c:v>
                </c:pt>
                <c:pt idx="1700">
                  <c:v>65380</c:v>
                </c:pt>
                <c:pt idx="1701">
                  <c:v>65448</c:v>
                </c:pt>
                <c:pt idx="1702">
                  <c:v>65529</c:v>
                </c:pt>
                <c:pt idx="1703">
                  <c:v>65580</c:v>
                </c:pt>
                <c:pt idx="1704">
                  <c:v>65645</c:v>
                </c:pt>
                <c:pt idx="1705">
                  <c:v>65705</c:v>
                </c:pt>
                <c:pt idx="1706">
                  <c:v>65745</c:v>
                </c:pt>
                <c:pt idx="1707">
                  <c:v>65787</c:v>
                </c:pt>
                <c:pt idx="1708">
                  <c:v>65850</c:v>
                </c:pt>
                <c:pt idx="1709">
                  <c:v>65895</c:v>
                </c:pt>
                <c:pt idx="1710">
                  <c:v>65949</c:v>
                </c:pt>
                <c:pt idx="1711">
                  <c:v>66000</c:v>
                </c:pt>
                <c:pt idx="1712">
                  <c:v>66051</c:v>
                </c:pt>
                <c:pt idx="1713">
                  <c:v>66090</c:v>
                </c:pt>
                <c:pt idx="1714">
                  <c:v>66127</c:v>
                </c:pt>
                <c:pt idx="1715">
                  <c:v>66165</c:v>
                </c:pt>
                <c:pt idx="1716">
                  <c:v>66225</c:v>
                </c:pt>
                <c:pt idx="1717">
                  <c:v>66295</c:v>
                </c:pt>
                <c:pt idx="1718">
                  <c:v>66343</c:v>
                </c:pt>
                <c:pt idx="1719">
                  <c:v>66389</c:v>
                </c:pt>
                <c:pt idx="1720">
                  <c:v>66412</c:v>
                </c:pt>
                <c:pt idx="1721">
                  <c:v>66462</c:v>
                </c:pt>
                <c:pt idx="1722">
                  <c:v>66508</c:v>
                </c:pt>
                <c:pt idx="1723">
                  <c:v>66562</c:v>
                </c:pt>
                <c:pt idx="1724">
                  <c:v>66608</c:v>
                </c:pt>
                <c:pt idx="1725">
                  <c:v>66778</c:v>
                </c:pt>
                <c:pt idx="1726">
                  <c:v>66915</c:v>
                </c:pt>
                <c:pt idx="1727">
                  <c:v>67013</c:v>
                </c:pt>
                <c:pt idx="1728">
                  <c:v>67101</c:v>
                </c:pt>
                <c:pt idx="1729">
                  <c:v>67162</c:v>
                </c:pt>
                <c:pt idx="1730">
                  <c:v>67223</c:v>
                </c:pt>
                <c:pt idx="1731">
                  <c:v>67286</c:v>
                </c:pt>
                <c:pt idx="1732">
                  <c:v>67333</c:v>
                </c:pt>
                <c:pt idx="1733">
                  <c:v>67389</c:v>
                </c:pt>
                <c:pt idx="1734">
                  <c:v>67431</c:v>
                </c:pt>
                <c:pt idx="1735">
                  <c:v>67677</c:v>
                </c:pt>
                <c:pt idx="1736">
                  <c:v>67838</c:v>
                </c:pt>
                <c:pt idx="1737">
                  <c:v>67925</c:v>
                </c:pt>
                <c:pt idx="1738">
                  <c:v>68000</c:v>
                </c:pt>
                <c:pt idx="1739">
                  <c:v>68067</c:v>
                </c:pt>
                <c:pt idx="1740">
                  <c:v>68124</c:v>
                </c:pt>
                <c:pt idx="1741">
                  <c:v>68164</c:v>
                </c:pt>
                <c:pt idx="1742">
                  <c:v>68247</c:v>
                </c:pt>
                <c:pt idx="1743">
                  <c:v>68398</c:v>
                </c:pt>
                <c:pt idx="1744">
                  <c:v>68462</c:v>
                </c:pt>
                <c:pt idx="1745">
                  <c:v>68526</c:v>
                </c:pt>
                <c:pt idx="1746">
                  <c:v>68591</c:v>
                </c:pt>
                <c:pt idx="1747">
                  <c:v>68643</c:v>
                </c:pt>
                <c:pt idx="1748">
                  <c:v>68694</c:v>
                </c:pt>
                <c:pt idx="1749">
                  <c:v>68754</c:v>
                </c:pt>
                <c:pt idx="1750">
                  <c:v>68823</c:v>
                </c:pt>
                <c:pt idx="1751">
                  <c:v>68904</c:v>
                </c:pt>
                <c:pt idx="1752">
                  <c:v>68980</c:v>
                </c:pt>
                <c:pt idx="1753">
                  <c:v>69048</c:v>
                </c:pt>
                <c:pt idx="1754">
                  <c:v>69116</c:v>
                </c:pt>
                <c:pt idx="1755">
                  <c:v>69156</c:v>
                </c:pt>
                <c:pt idx="1756">
                  <c:v>69209</c:v>
                </c:pt>
                <c:pt idx="1757">
                  <c:v>69313</c:v>
                </c:pt>
                <c:pt idx="1758">
                  <c:v>69387</c:v>
                </c:pt>
                <c:pt idx="1759">
                  <c:v>69444</c:v>
                </c:pt>
                <c:pt idx="1760">
                  <c:v>69477</c:v>
                </c:pt>
                <c:pt idx="1761">
                  <c:v>69515</c:v>
                </c:pt>
                <c:pt idx="1762">
                  <c:v>69539</c:v>
                </c:pt>
                <c:pt idx="1763">
                  <c:v>69571</c:v>
                </c:pt>
                <c:pt idx="1764">
                  <c:v>69625</c:v>
                </c:pt>
                <c:pt idx="1765">
                  <c:v>69693</c:v>
                </c:pt>
                <c:pt idx="1766">
                  <c:v>69752</c:v>
                </c:pt>
                <c:pt idx="1767">
                  <c:v>69781</c:v>
                </c:pt>
                <c:pt idx="1768">
                  <c:v>69812</c:v>
                </c:pt>
                <c:pt idx="1769">
                  <c:v>69833</c:v>
                </c:pt>
                <c:pt idx="1770">
                  <c:v>69882</c:v>
                </c:pt>
                <c:pt idx="1771">
                  <c:v>69930</c:v>
                </c:pt>
                <c:pt idx="1772">
                  <c:v>70006</c:v>
                </c:pt>
                <c:pt idx="1773">
                  <c:v>70077</c:v>
                </c:pt>
                <c:pt idx="1774">
                  <c:v>70157</c:v>
                </c:pt>
                <c:pt idx="1775">
                  <c:v>70209</c:v>
                </c:pt>
                <c:pt idx="1776">
                  <c:v>70240</c:v>
                </c:pt>
                <c:pt idx="1777">
                  <c:v>70287</c:v>
                </c:pt>
                <c:pt idx="1778">
                  <c:v>70349</c:v>
                </c:pt>
                <c:pt idx="1779">
                  <c:v>70418</c:v>
                </c:pt>
                <c:pt idx="1780">
                  <c:v>70479</c:v>
                </c:pt>
                <c:pt idx="1781">
                  <c:v>70533</c:v>
                </c:pt>
                <c:pt idx="1782">
                  <c:v>70596</c:v>
                </c:pt>
                <c:pt idx="1783">
                  <c:v>70640</c:v>
                </c:pt>
                <c:pt idx="1784">
                  <c:v>70680</c:v>
                </c:pt>
                <c:pt idx="1785">
                  <c:v>70748</c:v>
                </c:pt>
                <c:pt idx="1786">
                  <c:v>70831</c:v>
                </c:pt>
                <c:pt idx="1787">
                  <c:v>70892</c:v>
                </c:pt>
                <c:pt idx="1788">
                  <c:v>70949</c:v>
                </c:pt>
                <c:pt idx="1789">
                  <c:v>71015</c:v>
                </c:pt>
                <c:pt idx="1790">
                  <c:v>71066</c:v>
                </c:pt>
                <c:pt idx="1791">
                  <c:v>71115</c:v>
                </c:pt>
                <c:pt idx="1792">
                  <c:v>71153</c:v>
                </c:pt>
                <c:pt idx="1793">
                  <c:v>71191</c:v>
                </c:pt>
                <c:pt idx="1794">
                  <c:v>71250</c:v>
                </c:pt>
                <c:pt idx="1795">
                  <c:v>71300</c:v>
                </c:pt>
                <c:pt idx="1796">
                  <c:v>71361</c:v>
                </c:pt>
                <c:pt idx="1797">
                  <c:v>71380</c:v>
                </c:pt>
                <c:pt idx="1798">
                  <c:v>71411</c:v>
                </c:pt>
                <c:pt idx="1799">
                  <c:v>71467</c:v>
                </c:pt>
                <c:pt idx="1800">
                  <c:v>71516</c:v>
                </c:pt>
                <c:pt idx="1801">
                  <c:v>71586</c:v>
                </c:pt>
                <c:pt idx="1802">
                  <c:v>71706</c:v>
                </c:pt>
                <c:pt idx="1803">
                  <c:v>71757</c:v>
                </c:pt>
                <c:pt idx="1804">
                  <c:v>71771</c:v>
                </c:pt>
                <c:pt idx="1805">
                  <c:v>71823</c:v>
                </c:pt>
                <c:pt idx="1806">
                  <c:v>71885</c:v>
                </c:pt>
                <c:pt idx="1807">
                  <c:v>71928</c:v>
                </c:pt>
                <c:pt idx="1808">
                  <c:v>71975</c:v>
                </c:pt>
                <c:pt idx="1809">
                  <c:v>72038</c:v>
                </c:pt>
                <c:pt idx="1810">
                  <c:v>72078</c:v>
                </c:pt>
                <c:pt idx="1811">
                  <c:v>72107</c:v>
                </c:pt>
                <c:pt idx="1812">
                  <c:v>72157</c:v>
                </c:pt>
                <c:pt idx="1813">
                  <c:v>72201</c:v>
                </c:pt>
                <c:pt idx="1814">
                  <c:v>72273</c:v>
                </c:pt>
                <c:pt idx="1815">
                  <c:v>72309</c:v>
                </c:pt>
                <c:pt idx="1816">
                  <c:v>72377</c:v>
                </c:pt>
                <c:pt idx="1817">
                  <c:v>72439</c:v>
                </c:pt>
                <c:pt idx="1818">
                  <c:v>72484</c:v>
                </c:pt>
                <c:pt idx="1819">
                  <c:v>72520</c:v>
                </c:pt>
                <c:pt idx="1820">
                  <c:v>72574</c:v>
                </c:pt>
                <c:pt idx="1821">
                  <c:v>72627</c:v>
                </c:pt>
                <c:pt idx="1822">
                  <c:v>72680</c:v>
                </c:pt>
                <c:pt idx="1823">
                  <c:v>72726</c:v>
                </c:pt>
                <c:pt idx="1824">
                  <c:v>72769</c:v>
                </c:pt>
                <c:pt idx="1825">
                  <c:v>72793</c:v>
                </c:pt>
                <c:pt idx="1826">
                  <c:v>72834</c:v>
                </c:pt>
                <c:pt idx="1827">
                  <c:v>72877</c:v>
                </c:pt>
                <c:pt idx="1828">
                  <c:v>72941</c:v>
                </c:pt>
                <c:pt idx="1829">
                  <c:v>73005</c:v>
                </c:pt>
                <c:pt idx="1830">
                  <c:v>73047</c:v>
                </c:pt>
                <c:pt idx="1831">
                  <c:v>73096</c:v>
                </c:pt>
                <c:pt idx="1832">
                  <c:v>73138</c:v>
                </c:pt>
                <c:pt idx="1833">
                  <c:v>73160</c:v>
                </c:pt>
                <c:pt idx="1834">
                  <c:v>73214</c:v>
                </c:pt>
                <c:pt idx="1835">
                  <c:v>74112</c:v>
                </c:pt>
                <c:pt idx="1836">
                  <c:v>74769</c:v>
                </c:pt>
                <c:pt idx="1837">
                  <c:v>75062</c:v>
                </c:pt>
                <c:pt idx="1838">
                  <c:v>75101</c:v>
                </c:pt>
                <c:pt idx="1839">
                  <c:v>75118</c:v>
                </c:pt>
                <c:pt idx="1840">
                  <c:v>75155</c:v>
                </c:pt>
                <c:pt idx="1841">
                  <c:v>75210</c:v>
                </c:pt>
                <c:pt idx="1842">
                  <c:v>75259</c:v>
                </c:pt>
                <c:pt idx="1843">
                  <c:v>75307</c:v>
                </c:pt>
                <c:pt idx="1844">
                  <c:v>75337</c:v>
                </c:pt>
                <c:pt idx="1845">
                  <c:v>75373</c:v>
                </c:pt>
                <c:pt idx="1846">
                  <c:v>75390</c:v>
                </c:pt>
                <c:pt idx="1847">
                  <c:v>75430</c:v>
                </c:pt>
                <c:pt idx="1848">
                  <c:v>75455</c:v>
                </c:pt>
                <c:pt idx="1849">
                  <c:v>75512</c:v>
                </c:pt>
                <c:pt idx="1850">
                  <c:v>75565</c:v>
                </c:pt>
                <c:pt idx="1851">
                  <c:v>75597</c:v>
                </c:pt>
                <c:pt idx="1852">
                  <c:v>75634</c:v>
                </c:pt>
                <c:pt idx="1853">
                  <c:v>75670</c:v>
                </c:pt>
                <c:pt idx="1854">
                  <c:v>75718</c:v>
                </c:pt>
                <c:pt idx="1855">
                  <c:v>75761</c:v>
                </c:pt>
                <c:pt idx="1856">
                  <c:v>75804</c:v>
                </c:pt>
                <c:pt idx="1857">
                  <c:v>75851</c:v>
                </c:pt>
                <c:pt idx="1858">
                  <c:v>75895</c:v>
                </c:pt>
                <c:pt idx="1859">
                  <c:v>75941</c:v>
                </c:pt>
                <c:pt idx="1860">
                  <c:v>75972</c:v>
                </c:pt>
                <c:pt idx="1861">
                  <c:v>76006</c:v>
                </c:pt>
                <c:pt idx="1862">
                  <c:v>76059</c:v>
                </c:pt>
                <c:pt idx="1863">
                  <c:v>76119</c:v>
                </c:pt>
                <c:pt idx="1864">
                  <c:v>76201</c:v>
                </c:pt>
                <c:pt idx="1865">
                  <c:v>76271</c:v>
                </c:pt>
                <c:pt idx="1866">
                  <c:v>76308</c:v>
                </c:pt>
                <c:pt idx="1867">
                  <c:v>76325</c:v>
                </c:pt>
                <c:pt idx="1868">
                  <c:v>76356</c:v>
                </c:pt>
                <c:pt idx="1869">
                  <c:v>76391</c:v>
                </c:pt>
                <c:pt idx="1870">
                  <c:v>76444</c:v>
                </c:pt>
                <c:pt idx="1871">
                  <c:v>76482</c:v>
                </c:pt>
                <c:pt idx="1872">
                  <c:v>76523</c:v>
                </c:pt>
                <c:pt idx="1873">
                  <c:v>76557</c:v>
                </c:pt>
                <c:pt idx="1874">
                  <c:v>76582</c:v>
                </c:pt>
                <c:pt idx="1875">
                  <c:v>76614</c:v>
                </c:pt>
                <c:pt idx="1876">
                  <c:v>76650</c:v>
                </c:pt>
                <c:pt idx="1877">
                  <c:v>76697</c:v>
                </c:pt>
                <c:pt idx="1878">
                  <c:v>76746</c:v>
                </c:pt>
                <c:pt idx="1879">
                  <c:v>76834</c:v>
                </c:pt>
                <c:pt idx="1880">
                  <c:v>76911</c:v>
                </c:pt>
                <c:pt idx="1881">
                  <c:v>76976</c:v>
                </c:pt>
                <c:pt idx="1882">
                  <c:v>77013</c:v>
                </c:pt>
                <c:pt idx="1883">
                  <c:v>77062</c:v>
                </c:pt>
                <c:pt idx="1884">
                  <c:v>77114</c:v>
                </c:pt>
                <c:pt idx="1885">
                  <c:v>77258</c:v>
                </c:pt>
                <c:pt idx="1886">
                  <c:v>77384</c:v>
                </c:pt>
                <c:pt idx="1887">
                  <c:v>77454</c:v>
                </c:pt>
                <c:pt idx="1888">
                  <c:v>77472</c:v>
                </c:pt>
                <c:pt idx="1889">
                  <c:v>77500</c:v>
                </c:pt>
                <c:pt idx="1890">
                  <c:v>77563</c:v>
                </c:pt>
                <c:pt idx="1891">
                  <c:v>77608</c:v>
                </c:pt>
                <c:pt idx="1892">
                  <c:v>77657</c:v>
                </c:pt>
                <c:pt idx="1893">
                  <c:v>77694</c:v>
                </c:pt>
                <c:pt idx="1894">
                  <c:v>77720</c:v>
                </c:pt>
                <c:pt idx="1895">
                  <c:v>77765</c:v>
                </c:pt>
                <c:pt idx="1896">
                  <c:v>77843</c:v>
                </c:pt>
                <c:pt idx="1897">
                  <c:v>77945</c:v>
                </c:pt>
                <c:pt idx="1898">
                  <c:v>78000</c:v>
                </c:pt>
                <c:pt idx="1899">
                  <c:v>78027</c:v>
                </c:pt>
                <c:pt idx="1900">
                  <c:v>78049</c:v>
                </c:pt>
                <c:pt idx="1901">
                  <c:v>78107</c:v>
                </c:pt>
                <c:pt idx="1902">
                  <c:v>78132</c:v>
                </c:pt>
                <c:pt idx="1903">
                  <c:v>78156</c:v>
                </c:pt>
                <c:pt idx="1904">
                  <c:v>78194</c:v>
                </c:pt>
                <c:pt idx="1905">
                  <c:v>78224</c:v>
                </c:pt>
                <c:pt idx="1906">
                  <c:v>78277</c:v>
                </c:pt>
                <c:pt idx="1907">
                  <c:v>78334</c:v>
                </c:pt>
                <c:pt idx="1908">
                  <c:v>78375</c:v>
                </c:pt>
                <c:pt idx="1909">
                  <c:v>78392</c:v>
                </c:pt>
                <c:pt idx="1910">
                  <c:v>78408</c:v>
                </c:pt>
                <c:pt idx="1911">
                  <c:v>78449</c:v>
                </c:pt>
                <c:pt idx="1912">
                  <c:v>78490</c:v>
                </c:pt>
                <c:pt idx="1913">
                  <c:v>78516</c:v>
                </c:pt>
                <c:pt idx="1914">
                  <c:v>78533</c:v>
                </c:pt>
                <c:pt idx="1915">
                  <c:v>78564</c:v>
                </c:pt>
                <c:pt idx="1916">
                  <c:v>78572</c:v>
                </c:pt>
                <c:pt idx="1917">
                  <c:v>78607</c:v>
                </c:pt>
                <c:pt idx="1918">
                  <c:v>78643</c:v>
                </c:pt>
                <c:pt idx="1919">
                  <c:v>78677</c:v>
                </c:pt>
                <c:pt idx="1920">
                  <c:v>78737</c:v>
                </c:pt>
                <c:pt idx="1921">
                  <c:v>78788</c:v>
                </c:pt>
                <c:pt idx="1922">
                  <c:v>78823</c:v>
                </c:pt>
                <c:pt idx="1923">
                  <c:v>78832</c:v>
                </c:pt>
                <c:pt idx="1924">
                  <c:v>78862</c:v>
                </c:pt>
                <c:pt idx="1925">
                  <c:v>78894</c:v>
                </c:pt>
                <c:pt idx="1926">
                  <c:v>78937</c:v>
                </c:pt>
                <c:pt idx="1927">
                  <c:v>78968</c:v>
                </c:pt>
                <c:pt idx="1928">
                  <c:v>78989</c:v>
                </c:pt>
                <c:pt idx="1929">
                  <c:v>79017</c:v>
                </c:pt>
                <c:pt idx="1930">
                  <c:v>79048</c:v>
                </c:pt>
                <c:pt idx="1931">
                  <c:v>79083</c:v>
                </c:pt>
                <c:pt idx="1932">
                  <c:v>79165</c:v>
                </c:pt>
                <c:pt idx="1933">
                  <c:v>79224</c:v>
                </c:pt>
                <c:pt idx="1934">
                  <c:v>79254</c:v>
                </c:pt>
                <c:pt idx="1935">
                  <c:v>79300</c:v>
                </c:pt>
                <c:pt idx="1936">
                  <c:v>79332</c:v>
                </c:pt>
                <c:pt idx="1937">
                  <c:v>79350</c:v>
                </c:pt>
                <c:pt idx="1938">
                  <c:v>79385</c:v>
                </c:pt>
                <c:pt idx="1939">
                  <c:v>79406</c:v>
                </c:pt>
                <c:pt idx="1940">
                  <c:v>79466</c:v>
                </c:pt>
                <c:pt idx="1941">
                  <c:v>79520</c:v>
                </c:pt>
                <c:pt idx="1942">
                  <c:v>79574</c:v>
                </c:pt>
                <c:pt idx="1943">
                  <c:v>79604</c:v>
                </c:pt>
                <c:pt idx="1944">
                  <c:v>79639</c:v>
                </c:pt>
                <c:pt idx="1945">
                  <c:v>79679</c:v>
                </c:pt>
                <c:pt idx="1946">
                  <c:v>79733</c:v>
                </c:pt>
                <c:pt idx="1947">
                  <c:v>79769</c:v>
                </c:pt>
                <c:pt idx="1948">
                  <c:v>79812</c:v>
                </c:pt>
                <c:pt idx="1949">
                  <c:v>79865</c:v>
                </c:pt>
                <c:pt idx="1950">
                  <c:v>79899</c:v>
                </c:pt>
                <c:pt idx="1951">
                  <c:v>79919</c:v>
                </c:pt>
                <c:pt idx="1952">
                  <c:v>79953</c:v>
                </c:pt>
                <c:pt idx="1953">
                  <c:v>79999</c:v>
                </c:pt>
                <c:pt idx="1954">
                  <c:v>80051</c:v>
                </c:pt>
                <c:pt idx="1955">
                  <c:v>80106</c:v>
                </c:pt>
                <c:pt idx="1956">
                  <c:v>80191</c:v>
                </c:pt>
                <c:pt idx="1957">
                  <c:v>80270</c:v>
                </c:pt>
                <c:pt idx="1958">
                  <c:v>80327</c:v>
                </c:pt>
                <c:pt idx="1959">
                  <c:v>80367</c:v>
                </c:pt>
                <c:pt idx="1960">
                  <c:v>80421</c:v>
                </c:pt>
                <c:pt idx="1961">
                  <c:v>80469</c:v>
                </c:pt>
                <c:pt idx="1962">
                  <c:v>80529</c:v>
                </c:pt>
                <c:pt idx="1963">
                  <c:v>80583</c:v>
                </c:pt>
                <c:pt idx="1964">
                  <c:v>80628</c:v>
                </c:pt>
                <c:pt idx="1965">
                  <c:v>80663</c:v>
                </c:pt>
                <c:pt idx="1966">
                  <c:v>80710</c:v>
                </c:pt>
                <c:pt idx="1967">
                  <c:v>80760</c:v>
                </c:pt>
                <c:pt idx="1968">
                  <c:v>80806</c:v>
                </c:pt>
                <c:pt idx="1969">
                  <c:v>80853</c:v>
                </c:pt>
                <c:pt idx="1970">
                  <c:v>80926</c:v>
                </c:pt>
                <c:pt idx="1971">
                  <c:v>80966</c:v>
                </c:pt>
                <c:pt idx="1972">
                  <c:v>81018</c:v>
                </c:pt>
                <c:pt idx="1973">
                  <c:v>81061</c:v>
                </c:pt>
                <c:pt idx="1974">
                  <c:v>81073</c:v>
                </c:pt>
                <c:pt idx="1975">
                  <c:v>81162</c:v>
                </c:pt>
                <c:pt idx="1976">
                  <c:v>81203</c:v>
                </c:pt>
                <c:pt idx="1977">
                  <c:v>81243</c:v>
                </c:pt>
                <c:pt idx="1978">
                  <c:v>81288</c:v>
                </c:pt>
                <c:pt idx="1979">
                  <c:v>81328</c:v>
                </c:pt>
                <c:pt idx="1980">
                  <c:v>81375</c:v>
                </c:pt>
                <c:pt idx="1981">
                  <c:v>81446</c:v>
                </c:pt>
                <c:pt idx="1982">
                  <c:v>81492</c:v>
                </c:pt>
                <c:pt idx="1983">
                  <c:v>81547</c:v>
                </c:pt>
                <c:pt idx="1984">
                  <c:v>81614</c:v>
                </c:pt>
                <c:pt idx="1985">
                  <c:v>81655</c:v>
                </c:pt>
                <c:pt idx="1986">
                  <c:v>81666</c:v>
                </c:pt>
                <c:pt idx="1987">
                  <c:v>81720</c:v>
                </c:pt>
                <c:pt idx="1988">
                  <c:v>81777</c:v>
                </c:pt>
                <c:pt idx="1989">
                  <c:v>81843</c:v>
                </c:pt>
                <c:pt idx="1990">
                  <c:v>81941</c:v>
                </c:pt>
                <c:pt idx="1991">
                  <c:v>82010</c:v>
                </c:pt>
                <c:pt idx="1992">
                  <c:v>82050</c:v>
                </c:pt>
                <c:pt idx="1993">
                  <c:v>82075</c:v>
                </c:pt>
                <c:pt idx="1994">
                  <c:v>82101</c:v>
                </c:pt>
                <c:pt idx="1995">
                  <c:v>82124</c:v>
                </c:pt>
                <c:pt idx="1996">
                  <c:v>82170</c:v>
                </c:pt>
                <c:pt idx="1997">
                  <c:v>82207</c:v>
                </c:pt>
                <c:pt idx="1998">
                  <c:v>82267</c:v>
                </c:pt>
                <c:pt idx="1999">
                  <c:v>82313</c:v>
                </c:pt>
                <c:pt idx="2000">
                  <c:v>82359</c:v>
                </c:pt>
                <c:pt idx="2001">
                  <c:v>82432</c:v>
                </c:pt>
                <c:pt idx="2002">
                  <c:v>82472</c:v>
                </c:pt>
                <c:pt idx="2003">
                  <c:v>82507</c:v>
                </c:pt>
                <c:pt idx="2004">
                  <c:v>82530</c:v>
                </c:pt>
                <c:pt idx="2005">
                  <c:v>82570</c:v>
                </c:pt>
                <c:pt idx="2006">
                  <c:v>82616</c:v>
                </c:pt>
                <c:pt idx="2007">
                  <c:v>82646</c:v>
                </c:pt>
                <c:pt idx="2008">
                  <c:v>82690</c:v>
                </c:pt>
                <c:pt idx="2009">
                  <c:v>82741</c:v>
                </c:pt>
                <c:pt idx="2010">
                  <c:v>82782</c:v>
                </c:pt>
                <c:pt idx="2011">
                  <c:v>82824</c:v>
                </c:pt>
                <c:pt idx="2012">
                  <c:v>82854</c:v>
                </c:pt>
                <c:pt idx="2013">
                  <c:v>82902</c:v>
                </c:pt>
                <c:pt idx="2014">
                  <c:v>82920</c:v>
                </c:pt>
                <c:pt idx="2015">
                  <c:v>82969</c:v>
                </c:pt>
                <c:pt idx="2016">
                  <c:v>83001</c:v>
                </c:pt>
                <c:pt idx="2017">
                  <c:v>83028</c:v>
                </c:pt>
                <c:pt idx="2018">
                  <c:v>83061</c:v>
                </c:pt>
                <c:pt idx="2019">
                  <c:v>83104</c:v>
                </c:pt>
                <c:pt idx="2020">
                  <c:v>83140</c:v>
                </c:pt>
                <c:pt idx="2021">
                  <c:v>83166</c:v>
                </c:pt>
                <c:pt idx="2022">
                  <c:v>83207</c:v>
                </c:pt>
                <c:pt idx="2023">
                  <c:v>83324</c:v>
                </c:pt>
                <c:pt idx="2024">
                  <c:v>83372</c:v>
                </c:pt>
                <c:pt idx="2025">
                  <c:v>83400</c:v>
                </c:pt>
                <c:pt idx="2026">
                  <c:v>83433</c:v>
                </c:pt>
                <c:pt idx="2027">
                  <c:v>83479</c:v>
                </c:pt>
                <c:pt idx="2028">
                  <c:v>83504</c:v>
                </c:pt>
                <c:pt idx="2029">
                  <c:v>83561</c:v>
                </c:pt>
                <c:pt idx="2030">
                  <c:v>83728</c:v>
                </c:pt>
                <c:pt idx="2031">
                  <c:v>83892</c:v>
                </c:pt>
                <c:pt idx="2032">
                  <c:v>83951</c:v>
                </c:pt>
                <c:pt idx="2033">
                  <c:v>83984</c:v>
                </c:pt>
                <c:pt idx="2034">
                  <c:v>84011</c:v>
                </c:pt>
                <c:pt idx="2035">
                  <c:v>84034</c:v>
                </c:pt>
                <c:pt idx="2036">
                  <c:v>84065</c:v>
                </c:pt>
                <c:pt idx="2037">
                  <c:v>84100</c:v>
                </c:pt>
                <c:pt idx="2038">
                  <c:v>84128</c:v>
                </c:pt>
                <c:pt idx="2039">
                  <c:v>84181</c:v>
                </c:pt>
                <c:pt idx="2040">
                  <c:v>84221</c:v>
                </c:pt>
                <c:pt idx="2041">
                  <c:v>84247</c:v>
                </c:pt>
                <c:pt idx="2042">
                  <c:v>84269</c:v>
                </c:pt>
                <c:pt idx="2043">
                  <c:v>84281</c:v>
                </c:pt>
                <c:pt idx="2044">
                  <c:v>84304</c:v>
                </c:pt>
                <c:pt idx="2045">
                  <c:v>84330</c:v>
                </c:pt>
                <c:pt idx="2046">
                  <c:v>84379</c:v>
                </c:pt>
                <c:pt idx="2047">
                  <c:v>84418</c:v>
                </c:pt>
                <c:pt idx="2048">
                  <c:v>84445</c:v>
                </c:pt>
                <c:pt idx="2049">
                  <c:v>84481</c:v>
                </c:pt>
                <c:pt idx="2050">
                  <c:v>84505</c:v>
                </c:pt>
                <c:pt idx="2051">
                  <c:v>84559</c:v>
                </c:pt>
                <c:pt idx="2052">
                  <c:v>84622</c:v>
                </c:pt>
                <c:pt idx="2053">
                  <c:v>84689</c:v>
                </c:pt>
                <c:pt idx="2054">
                  <c:v>84729</c:v>
                </c:pt>
                <c:pt idx="2055">
                  <c:v>84762</c:v>
                </c:pt>
                <c:pt idx="2056">
                  <c:v>84789</c:v>
                </c:pt>
                <c:pt idx="2057">
                  <c:v>84844</c:v>
                </c:pt>
                <c:pt idx="2058">
                  <c:v>84932</c:v>
                </c:pt>
                <c:pt idx="2059">
                  <c:v>85004</c:v>
                </c:pt>
                <c:pt idx="2060">
                  <c:v>85032</c:v>
                </c:pt>
                <c:pt idx="2061">
                  <c:v>85059</c:v>
                </c:pt>
                <c:pt idx="2062">
                  <c:v>85096</c:v>
                </c:pt>
                <c:pt idx="2063">
                  <c:v>85121</c:v>
                </c:pt>
                <c:pt idx="2064">
                  <c:v>85168</c:v>
                </c:pt>
                <c:pt idx="2065">
                  <c:v>85208</c:v>
                </c:pt>
                <c:pt idx="2066">
                  <c:v>85233</c:v>
                </c:pt>
                <c:pt idx="2067">
                  <c:v>85268</c:v>
                </c:pt>
                <c:pt idx="2068">
                  <c:v>85291</c:v>
                </c:pt>
                <c:pt idx="2069">
                  <c:v>85321</c:v>
                </c:pt>
                <c:pt idx="2070">
                  <c:v>85358</c:v>
                </c:pt>
                <c:pt idx="2071">
                  <c:v>85407</c:v>
                </c:pt>
                <c:pt idx="2072">
                  <c:v>85428</c:v>
                </c:pt>
                <c:pt idx="2073">
                  <c:v>85453</c:v>
                </c:pt>
                <c:pt idx="2074">
                  <c:v>85503</c:v>
                </c:pt>
                <c:pt idx="2075">
                  <c:v>85556</c:v>
                </c:pt>
                <c:pt idx="2076">
                  <c:v>85593</c:v>
                </c:pt>
                <c:pt idx="2077">
                  <c:v>85628</c:v>
                </c:pt>
                <c:pt idx="2078">
                  <c:v>85691</c:v>
                </c:pt>
                <c:pt idx="2079">
                  <c:v>85746</c:v>
                </c:pt>
                <c:pt idx="2080">
                  <c:v>85813</c:v>
                </c:pt>
                <c:pt idx="2081">
                  <c:v>85872</c:v>
                </c:pt>
                <c:pt idx="2082">
                  <c:v>85925</c:v>
                </c:pt>
                <c:pt idx="2083">
                  <c:v>85975</c:v>
                </c:pt>
                <c:pt idx="2084">
                  <c:v>86013</c:v>
                </c:pt>
                <c:pt idx="2085">
                  <c:v>86035</c:v>
                </c:pt>
                <c:pt idx="2086">
                  <c:v>86094</c:v>
                </c:pt>
                <c:pt idx="2087">
                  <c:v>86159</c:v>
                </c:pt>
                <c:pt idx="2088">
                  <c:v>86243</c:v>
                </c:pt>
                <c:pt idx="2089">
                  <c:v>86298</c:v>
                </c:pt>
                <c:pt idx="2090">
                  <c:v>86334</c:v>
                </c:pt>
                <c:pt idx="2091">
                  <c:v>86377</c:v>
                </c:pt>
                <c:pt idx="2092">
                  <c:v>86398</c:v>
                </c:pt>
                <c:pt idx="2093">
                  <c:v>86449</c:v>
                </c:pt>
                <c:pt idx="2094">
                  <c:v>86476</c:v>
                </c:pt>
                <c:pt idx="2095">
                  <c:v>86535</c:v>
                </c:pt>
                <c:pt idx="2096">
                  <c:v>86578</c:v>
                </c:pt>
                <c:pt idx="2097">
                  <c:v>86610</c:v>
                </c:pt>
                <c:pt idx="2098">
                  <c:v>86632</c:v>
                </c:pt>
                <c:pt idx="2099">
                  <c:v>86716</c:v>
                </c:pt>
                <c:pt idx="2100">
                  <c:v>86870</c:v>
                </c:pt>
                <c:pt idx="2101">
                  <c:v>87011</c:v>
                </c:pt>
                <c:pt idx="2102">
                  <c:v>87096</c:v>
                </c:pt>
                <c:pt idx="2103">
                  <c:v>87152</c:v>
                </c:pt>
                <c:pt idx="2104">
                  <c:v>87207</c:v>
                </c:pt>
                <c:pt idx="2105">
                  <c:v>87240</c:v>
                </c:pt>
                <c:pt idx="2106">
                  <c:v>87295</c:v>
                </c:pt>
                <c:pt idx="2107">
                  <c:v>87364</c:v>
                </c:pt>
                <c:pt idx="2108">
                  <c:v>87444</c:v>
                </c:pt>
                <c:pt idx="2109">
                  <c:v>87504</c:v>
                </c:pt>
                <c:pt idx="2110">
                  <c:v>87555</c:v>
                </c:pt>
                <c:pt idx="2111">
                  <c:v>87623</c:v>
                </c:pt>
                <c:pt idx="2112">
                  <c:v>87651</c:v>
                </c:pt>
                <c:pt idx="2113">
                  <c:v>87686</c:v>
                </c:pt>
                <c:pt idx="2114">
                  <c:v>87733</c:v>
                </c:pt>
                <c:pt idx="2115">
                  <c:v>87817</c:v>
                </c:pt>
                <c:pt idx="2116">
                  <c:v>88070</c:v>
                </c:pt>
                <c:pt idx="2117">
                  <c:v>88164</c:v>
                </c:pt>
                <c:pt idx="2118">
                  <c:v>88229</c:v>
                </c:pt>
                <c:pt idx="2119">
                  <c:v>88271</c:v>
                </c:pt>
                <c:pt idx="2120">
                  <c:v>88344</c:v>
                </c:pt>
                <c:pt idx="2121">
                  <c:v>88403</c:v>
                </c:pt>
                <c:pt idx="2122">
                  <c:v>88463</c:v>
                </c:pt>
                <c:pt idx="2123">
                  <c:v>88532</c:v>
                </c:pt>
                <c:pt idx="2124">
                  <c:v>88584</c:v>
                </c:pt>
                <c:pt idx="2125">
                  <c:v>88619</c:v>
                </c:pt>
                <c:pt idx="2126">
                  <c:v>88639</c:v>
                </c:pt>
                <c:pt idx="2127">
                  <c:v>88659</c:v>
                </c:pt>
                <c:pt idx="2128">
                  <c:v>88706</c:v>
                </c:pt>
                <c:pt idx="2129">
                  <c:v>88749</c:v>
                </c:pt>
                <c:pt idx="2130">
                  <c:v>88778</c:v>
                </c:pt>
                <c:pt idx="2131">
                  <c:v>88815</c:v>
                </c:pt>
                <c:pt idx="2132">
                  <c:v>88866</c:v>
                </c:pt>
                <c:pt idx="2133">
                  <c:v>88883</c:v>
                </c:pt>
                <c:pt idx="2134">
                  <c:v>88925</c:v>
                </c:pt>
                <c:pt idx="2135">
                  <c:v>88974</c:v>
                </c:pt>
                <c:pt idx="2136">
                  <c:v>89007</c:v>
                </c:pt>
                <c:pt idx="2137">
                  <c:v>89057</c:v>
                </c:pt>
                <c:pt idx="2138">
                  <c:v>89117</c:v>
                </c:pt>
                <c:pt idx="2139">
                  <c:v>89151</c:v>
                </c:pt>
                <c:pt idx="2140">
                  <c:v>89178</c:v>
                </c:pt>
                <c:pt idx="2141">
                  <c:v>89204</c:v>
                </c:pt>
                <c:pt idx="2142">
                  <c:v>89274</c:v>
                </c:pt>
                <c:pt idx="2143">
                  <c:v>89313</c:v>
                </c:pt>
                <c:pt idx="2144">
                  <c:v>89359</c:v>
                </c:pt>
                <c:pt idx="2145">
                  <c:v>89392</c:v>
                </c:pt>
                <c:pt idx="2146">
                  <c:v>89418</c:v>
                </c:pt>
                <c:pt idx="2147">
                  <c:v>89443</c:v>
                </c:pt>
                <c:pt idx="2148">
                  <c:v>89468</c:v>
                </c:pt>
                <c:pt idx="2149">
                  <c:v>89483</c:v>
                </c:pt>
                <c:pt idx="2150">
                  <c:v>89514</c:v>
                </c:pt>
                <c:pt idx="2151">
                  <c:v>89565</c:v>
                </c:pt>
                <c:pt idx="2152">
                  <c:v>89621</c:v>
                </c:pt>
                <c:pt idx="2153">
                  <c:v>89645</c:v>
                </c:pt>
                <c:pt idx="2154">
                  <c:v>89692</c:v>
                </c:pt>
                <c:pt idx="2155">
                  <c:v>89718</c:v>
                </c:pt>
                <c:pt idx="2156">
                  <c:v>89740</c:v>
                </c:pt>
                <c:pt idx="2157">
                  <c:v>89803</c:v>
                </c:pt>
                <c:pt idx="2158">
                  <c:v>89835</c:v>
                </c:pt>
                <c:pt idx="2159">
                  <c:v>89871</c:v>
                </c:pt>
                <c:pt idx="2160">
                  <c:v>89910</c:v>
                </c:pt>
                <c:pt idx="2161">
                  <c:v>89932</c:v>
                </c:pt>
                <c:pt idx="2162">
                  <c:v>89949</c:v>
                </c:pt>
                <c:pt idx="2163">
                  <c:v>89981</c:v>
                </c:pt>
                <c:pt idx="2164">
                  <c:v>90008</c:v>
                </c:pt>
                <c:pt idx="2165">
                  <c:v>90060</c:v>
                </c:pt>
                <c:pt idx="2166">
                  <c:v>90099</c:v>
                </c:pt>
                <c:pt idx="2167">
                  <c:v>90121</c:v>
                </c:pt>
                <c:pt idx="2168">
                  <c:v>90156</c:v>
                </c:pt>
                <c:pt idx="2169">
                  <c:v>90169</c:v>
                </c:pt>
                <c:pt idx="2170">
                  <c:v>90205</c:v>
                </c:pt>
                <c:pt idx="2171">
                  <c:v>90247</c:v>
                </c:pt>
                <c:pt idx="2172">
                  <c:v>90268</c:v>
                </c:pt>
                <c:pt idx="2173">
                  <c:v>90298</c:v>
                </c:pt>
                <c:pt idx="2174">
                  <c:v>90334</c:v>
                </c:pt>
                <c:pt idx="2175">
                  <c:v>90374</c:v>
                </c:pt>
                <c:pt idx="2176">
                  <c:v>90410</c:v>
                </c:pt>
                <c:pt idx="2177">
                  <c:v>90459</c:v>
                </c:pt>
                <c:pt idx="2178">
                  <c:v>90503</c:v>
                </c:pt>
                <c:pt idx="2179">
                  <c:v>90541</c:v>
                </c:pt>
                <c:pt idx="2180">
                  <c:v>90594</c:v>
                </c:pt>
                <c:pt idx="2181">
                  <c:v>90630</c:v>
                </c:pt>
                <c:pt idx="2182">
                  <c:v>90655</c:v>
                </c:pt>
                <c:pt idx="2183">
                  <c:v>90675</c:v>
                </c:pt>
                <c:pt idx="2184">
                  <c:v>90707</c:v>
                </c:pt>
                <c:pt idx="2185">
                  <c:v>90794</c:v>
                </c:pt>
                <c:pt idx="2186">
                  <c:v>90872</c:v>
                </c:pt>
                <c:pt idx="2187">
                  <c:v>90913</c:v>
                </c:pt>
                <c:pt idx="2188">
                  <c:v>90986</c:v>
                </c:pt>
                <c:pt idx="2189">
                  <c:v>91044</c:v>
                </c:pt>
                <c:pt idx="2190">
                  <c:v>91080</c:v>
                </c:pt>
                <c:pt idx="2191">
                  <c:v>91113</c:v>
                </c:pt>
                <c:pt idx="2192">
                  <c:v>91151</c:v>
                </c:pt>
                <c:pt idx="2193">
                  <c:v>91209</c:v>
                </c:pt>
                <c:pt idx="2194">
                  <c:v>91237</c:v>
                </c:pt>
                <c:pt idx="2195">
                  <c:v>91270</c:v>
                </c:pt>
                <c:pt idx="2196">
                  <c:v>91293</c:v>
                </c:pt>
                <c:pt idx="2197">
                  <c:v>91340</c:v>
                </c:pt>
                <c:pt idx="2198">
                  <c:v>91376</c:v>
                </c:pt>
                <c:pt idx="2199">
                  <c:v>91434</c:v>
                </c:pt>
                <c:pt idx="2200">
                  <c:v>91471</c:v>
                </c:pt>
                <c:pt idx="2201">
                  <c:v>91521</c:v>
                </c:pt>
                <c:pt idx="2202">
                  <c:v>91538</c:v>
                </c:pt>
                <c:pt idx="2203">
                  <c:v>91566</c:v>
                </c:pt>
                <c:pt idx="2204">
                  <c:v>91600</c:v>
                </c:pt>
                <c:pt idx="2205">
                  <c:v>91626</c:v>
                </c:pt>
                <c:pt idx="2206">
                  <c:v>91655</c:v>
                </c:pt>
                <c:pt idx="2207">
                  <c:v>91718</c:v>
                </c:pt>
                <c:pt idx="2208">
                  <c:v>91802</c:v>
                </c:pt>
                <c:pt idx="2209">
                  <c:v>91896</c:v>
                </c:pt>
                <c:pt idx="2210">
                  <c:v>92008</c:v>
                </c:pt>
                <c:pt idx="2211">
                  <c:v>92055</c:v>
                </c:pt>
                <c:pt idx="2212">
                  <c:v>92102</c:v>
                </c:pt>
                <c:pt idx="2213">
                  <c:v>92126</c:v>
                </c:pt>
                <c:pt idx="2214">
                  <c:v>92160</c:v>
                </c:pt>
                <c:pt idx="2215">
                  <c:v>92192</c:v>
                </c:pt>
                <c:pt idx="2216">
                  <c:v>92222</c:v>
                </c:pt>
                <c:pt idx="2217">
                  <c:v>92251</c:v>
                </c:pt>
                <c:pt idx="2218">
                  <c:v>92277</c:v>
                </c:pt>
                <c:pt idx="2219">
                  <c:v>92294</c:v>
                </c:pt>
                <c:pt idx="2220">
                  <c:v>92332</c:v>
                </c:pt>
                <c:pt idx="2221">
                  <c:v>92406</c:v>
                </c:pt>
                <c:pt idx="2222">
                  <c:v>92495</c:v>
                </c:pt>
                <c:pt idx="2223">
                  <c:v>92516</c:v>
                </c:pt>
                <c:pt idx="2224">
                  <c:v>92539</c:v>
                </c:pt>
                <c:pt idx="2225">
                  <c:v>92555</c:v>
                </c:pt>
                <c:pt idx="2226">
                  <c:v>92608</c:v>
                </c:pt>
                <c:pt idx="2227">
                  <c:v>92642</c:v>
                </c:pt>
                <c:pt idx="2228">
                  <c:v>92665</c:v>
                </c:pt>
                <c:pt idx="2229">
                  <c:v>92695</c:v>
                </c:pt>
                <c:pt idx="2230">
                  <c:v>92722</c:v>
                </c:pt>
                <c:pt idx="2231">
                  <c:v>92731</c:v>
                </c:pt>
                <c:pt idx="2232">
                  <c:v>92760</c:v>
                </c:pt>
                <c:pt idx="2233">
                  <c:v>92811</c:v>
                </c:pt>
                <c:pt idx="2234">
                  <c:v>92852</c:v>
                </c:pt>
                <c:pt idx="2235">
                  <c:v>92924</c:v>
                </c:pt>
                <c:pt idx="2236">
                  <c:v>92950</c:v>
                </c:pt>
                <c:pt idx="2237">
                  <c:v>92898</c:v>
                </c:pt>
                <c:pt idx="2238">
                  <c:v>92935</c:v>
                </c:pt>
                <c:pt idx="2239">
                  <c:v>92951</c:v>
                </c:pt>
                <c:pt idx="2240">
                  <c:v>92998</c:v>
                </c:pt>
                <c:pt idx="2241">
                  <c:v>93065</c:v>
                </c:pt>
                <c:pt idx="2242">
                  <c:v>93100</c:v>
                </c:pt>
                <c:pt idx="2243">
                  <c:v>93138</c:v>
                </c:pt>
                <c:pt idx="2244">
                  <c:v>93202</c:v>
                </c:pt>
                <c:pt idx="2245">
                  <c:v>93235</c:v>
                </c:pt>
                <c:pt idx="2246">
                  <c:v>93274</c:v>
                </c:pt>
                <c:pt idx="2247">
                  <c:v>93325</c:v>
                </c:pt>
                <c:pt idx="2248">
                  <c:v>93407</c:v>
                </c:pt>
                <c:pt idx="2249">
                  <c:v>93489</c:v>
                </c:pt>
                <c:pt idx="2250">
                  <c:v>93549</c:v>
                </c:pt>
                <c:pt idx="2251">
                  <c:v>93611</c:v>
                </c:pt>
                <c:pt idx="2252">
                  <c:v>93671</c:v>
                </c:pt>
                <c:pt idx="2253">
                  <c:v>93700</c:v>
                </c:pt>
                <c:pt idx="2254">
                  <c:v>93736</c:v>
                </c:pt>
                <c:pt idx="2255">
                  <c:v>93805</c:v>
                </c:pt>
                <c:pt idx="2256">
                  <c:v>93930</c:v>
                </c:pt>
                <c:pt idx="2257">
                  <c:v>94071</c:v>
                </c:pt>
                <c:pt idx="2258">
                  <c:v>94167</c:v>
                </c:pt>
                <c:pt idx="2259">
                  <c:v>94226</c:v>
                </c:pt>
                <c:pt idx="2260">
                  <c:v>94289</c:v>
                </c:pt>
                <c:pt idx="2261">
                  <c:v>94360</c:v>
                </c:pt>
                <c:pt idx="2262">
                  <c:v>94405</c:v>
                </c:pt>
                <c:pt idx="2263">
                  <c:v>94459</c:v>
                </c:pt>
                <c:pt idx="2264">
                  <c:v>94501</c:v>
                </c:pt>
                <c:pt idx="2265">
                  <c:v>94574</c:v>
                </c:pt>
                <c:pt idx="2266">
                  <c:v>94641</c:v>
                </c:pt>
                <c:pt idx="2267">
                  <c:v>94665</c:v>
                </c:pt>
                <c:pt idx="2268">
                  <c:v>94714</c:v>
                </c:pt>
                <c:pt idx="2269">
                  <c:v>94763</c:v>
                </c:pt>
                <c:pt idx="2270">
                  <c:v>94829</c:v>
                </c:pt>
                <c:pt idx="2271">
                  <c:v>94893</c:v>
                </c:pt>
                <c:pt idx="2272">
                  <c:v>94940</c:v>
                </c:pt>
                <c:pt idx="2273">
                  <c:v>94971</c:v>
                </c:pt>
                <c:pt idx="2274">
                  <c:v>95011</c:v>
                </c:pt>
                <c:pt idx="2275">
                  <c:v>95058</c:v>
                </c:pt>
                <c:pt idx="2276">
                  <c:v>95098</c:v>
                </c:pt>
                <c:pt idx="2277">
                  <c:v>95124</c:v>
                </c:pt>
                <c:pt idx="2278">
                  <c:v>95188</c:v>
                </c:pt>
                <c:pt idx="2279">
                  <c:v>95251</c:v>
                </c:pt>
                <c:pt idx="2280">
                  <c:v>95281</c:v>
                </c:pt>
                <c:pt idx="2281">
                  <c:v>95332</c:v>
                </c:pt>
                <c:pt idx="2282">
                  <c:v>95381</c:v>
                </c:pt>
                <c:pt idx="2283">
                  <c:v>95446</c:v>
                </c:pt>
                <c:pt idx="2284">
                  <c:v>95518</c:v>
                </c:pt>
                <c:pt idx="2285">
                  <c:v>95579</c:v>
                </c:pt>
                <c:pt idx="2286">
                  <c:v>95621</c:v>
                </c:pt>
                <c:pt idx="2287">
                  <c:v>95659</c:v>
                </c:pt>
                <c:pt idx="2288">
                  <c:v>95718</c:v>
                </c:pt>
                <c:pt idx="2289">
                  <c:v>95766</c:v>
                </c:pt>
                <c:pt idx="2290">
                  <c:v>95827</c:v>
                </c:pt>
                <c:pt idx="2291">
                  <c:v>95894</c:v>
                </c:pt>
                <c:pt idx="2292">
                  <c:v>95960</c:v>
                </c:pt>
                <c:pt idx="2293">
                  <c:v>96018</c:v>
                </c:pt>
                <c:pt idx="2294">
                  <c:v>96075</c:v>
                </c:pt>
                <c:pt idx="2295">
                  <c:v>96152</c:v>
                </c:pt>
                <c:pt idx="2296">
                  <c:v>96221</c:v>
                </c:pt>
                <c:pt idx="2297">
                  <c:v>96278</c:v>
                </c:pt>
                <c:pt idx="2298">
                  <c:v>96319</c:v>
                </c:pt>
                <c:pt idx="2299">
                  <c:v>96373</c:v>
                </c:pt>
                <c:pt idx="2300">
                  <c:v>96409</c:v>
                </c:pt>
                <c:pt idx="2301">
                  <c:v>96438</c:v>
                </c:pt>
                <c:pt idx="2302">
                  <c:v>96469</c:v>
                </c:pt>
                <c:pt idx="2303">
                  <c:v>96538</c:v>
                </c:pt>
                <c:pt idx="2304">
                  <c:v>96596</c:v>
                </c:pt>
                <c:pt idx="2305">
                  <c:v>96659</c:v>
                </c:pt>
                <c:pt idx="2306">
                  <c:v>96697</c:v>
                </c:pt>
                <c:pt idx="2307">
                  <c:v>96747</c:v>
                </c:pt>
                <c:pt idx="2308">
                  <c:v>96770</c:v>
                </c:pt>
                <c:pt idx="2309">
                  <c:v>96809</c:v>
                </c:pt>
                <c:pt idx="2310">
                  <c:v>96862</c:v>
                </c:pt>
                <c:pt idx="2311">
                  <c:v>96901</c:v>
                </c:pt>
                <c:pt idx="2312">
                  <c:v>96988</c:v>
                </c:pt>
                <c:pt idx="2313">
                  <c:v>97096</c:v>
                </c:pt>
                <c:pt idx="2314">
                  <c:v>97159</c:v>
                </c:pt>
                <c:pt idx="2315">
                  <c:v>97209</c:v>
                </c:pt>
                <c:pt idx="2316">
                  <c:v>97266</c:v>
                </c:pt>
                <c:pt idx="2317">
                  <c:v>97346</c:v>
                </c:pt>
                <c:pt idx="2318">
                  <c:v>97406</c:v>
                </c:pt>
                <c:pt idx="2319">
                  <c:v>97464</c:v>
                </c:pt>
                <c:pt idx="2320">
                  <c:v>97527</c:v>
                </c:pt>
                <c:pt idx="2321">
                  <c:v>97577</c:v>
                </c:pt>
                <c:pt idx="2322">
                  <c:v>97598</c:v>
                </c:pt>
                <c:pt idx="2323">
                  <c:v>97645</c:v>
                </c:pt>
                <c:pt idx="2324">
                  <c:v>97699</c:v>
                </c:pt>
                <c:pt idx="2325">
                  <c:v>97762</c:v>
                </c:pt>
                <c:pt idx="2326">
                  <c:v>97821</c:v>
                </c:pt>
                <c:pt idx="2327">
                  <c:v>97867</c:v>
                </c:pt>
                <c:pt idx="2328">
                  <c:v>97913</c:v>
                </c:pt>
                <c:pt idx="2329">
                  <c:v>97958</c:v>
                </c:pt>
                <c:pt idx="2330">
                  <c:v>98004</c:v>
                </c:pt>
                <c:pt idx="2331">
                  <c:v>98068</c:v>
                </c:pt>
                <c:pt idx="2332">
                  <c:v>98136</c:v>
                </c:pt>
                <c:pt idx="2333">
                  <c:v>98198</c:v>
                </c:pt>
                <c:pt idx="2334">
                  <c:v>98276</c:v>
                </c:pt>
                <c:pt idx="2335">
                  <c:v>98330</c:v>
                </c:pt>
                <c:pt idx="2336">
                  <c:v>98380</c:v>
                </c:pt>
                <c:pt idx="2337">
                  <c:v>98432</c:v>
                </c:pt>
                <c:pt idx="2338">
                  <c:v>98528</c:v>
                </c:pt>
                <c:pt idx="2339">
                  <c:v>98620</c:v>
                </c:pt>
                <c:pt idx="2340">
                  <c:v>98714</c:v>
                </c:pt>
                <c:pt idx="2341">
                  <c:v>98810</c:v>
                </c:pt>
                <c:pt idx="2342">
                  <c:v>98870</c:v>
                </c:pt>
                <c:pt idx="2343">
                  <c:v>98925</c:v>
                </c:pt>
                <c:pt idx="2344">
                  <c:v>98959</c:v>
                </c:pt>
                <c:pt idx="2345">
                  <c:v>99006</c:v>
                </c:pt>
                <c:pt idx="2346">
                  <c:v>99059</c:v>
                </c:pt>
                <c:pt idx="2347">
                  <c:v>99118</c:v>
                </c:pt>
                <c:pt idx="2348">
                  <c:v>99164</c:v>
                </c:pt>
                <c:pt idx="2349">
                  <c:v>99215</c:v>
                </c:pt>
                <c:pt idx="2350">
                  <c:v>99248</c:v>
                </c:pt>
                <c:pt idx="2351">
                  <c:v>99284</c:v>
                </c:pt>
                <c:pt idx="2352">
                  <c:v>99325</c:v>
                </c:pt>
                <c:pt idx="2353">
                  <c:v>99379</c:v>
                </c:pt>
                <c:pt idx="2354">
                  <c:v>99453</c:v>
                </c:pt>
                <c:pt idx="2355">
                  <c:v>99496</c:v>
                </c:pt>
                <c:pt idx="2356">
                  <c:v>99541</c:v>
                </c:pt>
                <c:pt idx="2357">
                  <c:v>99569</c:v>
                </c:pt>
                <c:pt idx="2358">
                  <c:v>99614</c:v>
                </c:pt>
                <c:pt idx="2359">
                  <c:v>99648</c:v>
                </c:pt>
                <c:pt idx="2360">
                  <c:v>99696</c:v>
                </c:pt>
                <c:pt idx="2361">
                  <c:v>99751</c:v>
                </c:pt>
                <c:pt idx="2362">
                  <c:v>99791</c:v>
                </c:pt>
                <c:pt idx="2363">
                  <c:v>99823</c:v>
                </c:pt>
                <c:pt idx="2364">
                  <c:v>99843</c:v>
                </c:pt>
                <c:pt idx="2365">
                  <c:v>99878</c:v>
                </c:pt>
                <c:pt idx="2366">
                  <c:v>99941</c:v>
                </c:pt>
                <c:pt idx="2367">
                  <c:v>100027</c:v>
                </c:pt>
                <c:pt idx="2368">
                  <c:v>100099</c:v>
                </c:pt>
                <c:pt idx="2369">
                  <c:v>100177</c:v>
                </c:pt>
                <c:pt idx="2370">
                  <c:v>100231</c:v>
                </c:pt>
                <c:pt idx="2371">
                  <c:v>100265</c:v>
                </c:pt>
                <c:pt idx="2372">
                  <c:v>100323</c:v>
                </c:pt>
                <c:pt idx="2373">
                  <c:v>100375</c:v>
                </c:pt>
                <c:pt idx="2374">
                  <c:v>100448</c:v>
                </c:pt>
                <c:pt idx="2375">
                  <c:v>100529</c:v>
                </c:pt>
                <c:pt idx="2376">
                  <c:v>100595</c:v>
                </c:pt>
                <c:pt idx="2377">
                  <c:v>100642</c:v>
                </c:pt>
                <c:pt idx="2378">
                  <c:v>100684</c:v>
                </c:pt>
                <c:pt idx="2379">
                  <c:v>100707</c:v>
                </c:pt>
                <c:pt idx="2380">
                  <c:v>100752</c:v>
                </c:pt>
                <c:pt idx="2381">
                  <c:v>100818</c:v>
                </c:pt>
                <c:pt idx="2382">
                  <c:v>100845</c:v>
                </c:pt>
                <c:pt idx="2383">
                  <c:v>100891</c:v>
                </c:pt>
                <c:pt idx="2384">
                  <c:v>100924</c:v>
                </c:pt>
                <c:pt idx="2385">
                  <c:v>100951</c:v>
                </c:pt>
                <c:pt idx="2386">
                  <c:v>101028</c:v>
                </c:pt>
                <c:pt idx="2387">
                  <c:v>101198</c:v>
                </c:pt>
                <c:pt idx="2388">
                  <c:v>101334</c:v>
                </c:pt>
                <c:pt idx="2389">
                  <c:v>101418</c:v>
                </c:pt>
                <c:pt idx="2390">
                  <c:v>101471</c:v>
                </c:pt>
                <c:pt idx="2391">
                  <c:v>101510</c:v>
                </c:pt>
                <c:pt idx="2392">
                  <c:v>101556</c:v>
                </c:pt>
                <c:pt idx="2393">
                  <c:v>101597</c:v>
                </c:pt>
                <c:pt idx="2394">
                  <c:v>101629</c:v>
                </c:pt>
                <c:pt idx="2395">
                  <c:v>101810</c:v>
                </c:pt>
                <c:pt idx="2396">
                  <c:v>102007</c:v>
                </c:pt>
                <c:pt idx="2397">
                  <c:v>102114</c:v>
                </c:pt>
                <c:pt idx="2398">
                  <c:v>102192</c:v>
                </c:pt>
                <c:pt idx="2399">
                  <c:v>102273</c:v>
                </c:pt>
                <c:pt idx="2400">
                  <c:v>102302</c:v>
                </c:pt>
                <c:pt idx="2401">
                  <c:v>102344</c:v>
                </c:pt>
                <c:pt idx="2402">
                  <c:v>102387</c:v>
                </c:pt>
                <c:pt idx="2403">
                  <c:v>102438</c:v>
                </c:pt>
                <c:pt idx="2404">
                  <c:v>102474</c:v>
                </c:pt>
                <c:pt idx="2405">
                  <c:v>102509</c:v>
                </c:pt>
                <c:pt idx="2406">
                  <c:v>102546</c:v>
                </c:pt>
                <c:pt idx="2407">
                  <c:v>102588</c:v>
                </c:pt>
                <c:pt idx="2408">
                  <c:v>102646</c:v>
                </c:pt>
                <c:pt idx="2409">
                  <c:v>102719</c:v>
                </c:pt>
                <c:pt idx="2410">
                  <c:v>102861</c:v>
                </c:pt>
                <c:pt idx="2411">
                  <c:v>103002</c:v>
                </c:pt>
                <c:pt idx="2412">
                  <c:v>103112</c:v>
                </c:pt>
                <c:pt idx="2413">
                  <c:v>103160</c:v>
                </c:pt>
                <c:pt idx="2414">
                  <c:v>103240</c:v>
                </c:pt>
                <c:pt idx="2415">
                  <c:v>103316</c:v>
                </c:pt>
                <c:pt idx="2416">
                  <c:v>103354</c:v>
                </c:pt>
                <c:pt idx="2417">
                  <c:v>103422</c:v>
                </c:pt>
                <c:pt idx="2418">
                  <c:v>103488</c:v>
                </c:pt>
                <c:pt idx="2419">
                  <c:v>103546</c:v>
                </c:pt>
                <c:pt idx="2420">
                  <c:v>103582</c:v>
                </c:pt>
                <c:pt idx="2421">
                  <c:v>103620</c:v>
                </c:pt>
                <c:pt idx="2422">
                  <c:v>103682</c:v>
                </c:pt>
                <c:pt idx="2423">
                  <c:v>103730</c:v>
                </c:pt>
                <c:pt idx="2424">
                  <c:v>103784</c:v>
                </c:pt>
                <c:pt idx="2425">
                  <c:v>103834</c:v>
                </c:pt>
                <c:pt idx="2426">
                  <c:v>103887</c:v>
                </c:pt>
                <c:pt idx="2427">
                  <c:v>103927</c:v>
                </c:pt>
                <c:pt idx="2428">
                  <c:v>103994</c:v>
                </c:pt>
                <c:pt idx="2429">
                  <c:v>104048</c:v>
                </c:pt>
                <c:pt idx="2430">
                  <c:v>104123</c:v>
                </c:pt>
                <c:pt idx="2431">
                  <c:v>104182</c:v>
                </c:pt>
                <c:pt idx="2432">
                  <c:v>104231</c:v>
                </c:pt>
                <c:pt idx="2433">
                  <c:v>104275</c:v>
                </c:pt>
                <c:pt idx="2434">
                  <c:v>104301</c:v>
                </c:pt>
                <c:pt idx="2435">
                  <c:v>104347</c:v>
                </c:pt>
                <c:pt idx="2436">
                  <c:v>104398</c:v>
                </c:pt>
                <c:pt idx="2437">
                  <c:v>104439</c:v>
                </c:pt>
                <c:pt idx="2438">
                  <c:v>104487</c:v>
                </c:pt>
                <c:pt idx="2439">
                  <c:v>104542</c:v>
                </c:pt>
                <c:pt idx="2440">
                  <c:v>104588</c:v>
                </c:pt>
                <c:pt idx="2441">
                  <c:v>104615</c:v>
                </c:pt>
                <c:pt idx="2442">
                  <c:v>104654</c:v>
                </c:pt>
                <c:pt idx="2443">
                  <c:v>104713</c:v>
                </c:pt>
                <c:pt idx="2444">
                  <c:v>104808</c:v>
                </c:pt>
                <c:pt idx="2445">
                  <c:v>104874</c:v>
                </c:pt>
                <c:pt idx="2446">
                  <c:v>104962</c:v>
                </c:pt>
                <c:pt idx="2447">
                  <c:v>105019</c:v>
                </c:pt>
                <c:pt idx="2448">
                  <c:v>105045</c:v>
                </c:pt>
                <c:pt idx="2449">
                  <c:v>105087</c:v>
                </c:pt>
                <c:pt idx="2450">
                  <c:v>105147</c:v>
                </c:pt>
                <c:pt idx="2451">
                  <c:v>105212</c:v>
                </c:pt>
                <c:pt idx="2452">
                  <c:v>105292</c:v>
                </c:pt>
                <c:pt idx="2453">
                  <c:v>105439</c:v>
                </c:pt>
                <c:pt idx="2454">
                  <c:v>105556</c:v>
                </c:pt>
                <c:pt idx="2455">
                  <c:v>105630</c:v>
                </c:pt>
                <c:pt idx="2456">
                  <c:v>105692</c:v>
                </c:pt>
                <c:pt idx="2457">
                  <c:v>105740</c:v>
                </c:pt>
                <c:pt idx="2458">
                  <c:v>105806</c:v>
                </c:pt>
                <c:pt idx="2459">
                  <c:v>105867</c:v>
                </c:pt>
                <c:pt idx="2460">
                  <c:v>105921</c:v>
                </c:pt>
                <c:pt idx="2461">
                  <c:v>105967</c:v>
                </c:pt>
                <c:pt idx="2462">
                  <c:v>105992</c:v>
                </c:pt>
                <c:pt idx="2463">
                  <c:v>106050</c:v>
                </c:pt>
                <c:pt idx="2464">
                  <c:v>106102</c:v>
                </c:pt>
                <c:pt idx="2465">
                  <c:v>106170</c:v>
                </c:pt>
                <c:pt idx="2466">
                  <c:v>106261</c:v>
                </c:pt>
                <c:pt idx="2467">
                  <c:v>106505</c:v>
                </c:pt>
                <c:pt idx="2468">
                  <c:v>106654</c:v>
                </c:pt>
                <c:pt idx="2469">
                  <c:v>106718</c:v>
                </c:pt>
                <c:pt idx="2470">
                  <c:v>106977</c:v>
                </c:pt>
                <c:pt idx="2471">
                  <c:v>107204</c:v>
                </c:pt>
                <c:pt idx="2472">
                  <c:v>107388</c:v>
                </c:pt>
                <c:pt idx="2473">
                  <c:v>107612</c:v>
                </c:pt>
                <c:pt idx="2474">
                  <c:v>107760</c:v>
                </c:pt>
                <c:pt idx="2475">
                  <c:v>107857</c:v>
                </c:pt>
                <c:pt idx="2476">
                  <c:v>107918</c:v>
                </c:pt>
                <c:pt idx="2477">
                  <c:v>108007</c:v>
                </c:pt>
                <c:pt idx="2478">
                  <c:v>108109</c:v>
                </c:pt>
                <c:pt idx="2479">
                  <c:v>108190</c:v>
                </c:pt>
                <c:pt idx="2480">
                  <c:v>108310</c:v>
                </c:pt>
                <c:pt idx="2481">
                  <c:v>108421</c:v>
                </c:pt>
                <c:pt idx="2482">
                  <c:v>108499</c:v>
                </c:pt>
                <c:pt idx="2483">
                  <c:v>108548</c:v>
                </c:pt>
                <c:pt idx="2484">
                  <c:v>108612</c:v>
                </c:pt>
                <c:pt idx="2485">
                  <c:v>108722</c:v>
                </c:pt>
                <c:pt idx="2486">
                  <c:v>108864</c:v>
                </c:pt>
                <c:pt idx="2487">
                  <c:v>108987</c:v>
                </c:pt>
                <c:pt idx="2488">
                  <c:v>109075</c:v>
                </c:pt>
                <c:pt idx="2489">
                  <c:v>109164</c:v>
                </c:pt>
                <c:pt idx="2490">
                  <c:v>109200</c:v>
                </c:pt>
                <c:pt idx="2491">
                  <c:v>109237</c:v>
                </c:pt>
                <c:pt idx="2492">
                  <c:v>109270</c:v>
                </c:pt>
                <c:pt idx="2493">
                  <c:v>109310</c:v>
                </c:pt>
                <c:pt idx="2494">
                  <c:v>109353</c:v>
                </c:pt>
                <c:pt idx="2495">
                  <c:v>109418</c:v>
                </c:pt>
                <c:pt idx="2496">
                  <c:v>109462</c:v>
                </c:pt>
                <c:pt idx="2497">
                  <c:v>109479</c:v>
                </c:pt>
                <c:pt idx="2498">
                  <c:v>109497</c:v>
                </c:pt>
                <c:pt idx="2499">
                  <c:v>109546</c:v>
                </c:pt>
                <c:pt idx="2500">
                  <c:v>109589</c:v>
                </c:pt>
                <c:pt idx="2501">
                  <c:v>109655</c:v>
                </c:pt>
                <c:pt idx="2502">
                  <c:v>109720</c:v>
                </c:pt>
                <c:pt idx="2503">
                  <c:v>109796</c:v>
                </c:pt>
                <c:pt idx="2504">
                  <c:v>109830</c:v>
                </c:pt>
                <c:pt idx="2505">
                  <c:v>109873</c:v>
                </c:pt>
                <c:pt idx="2506">
                  <c:v>109919</c:v>
                </c:pt>
                <c:pt idx="2507">
                  <c:v>109993</c:v>
                </c:pt>
                <c:pt idx="2508">
                  <c:v>110046</c:v>
                </c:pt>
                <c:pt idx="2509">
                  <c:v>110101</c:v>
                </c:pt>
                <c:pt idx="2510">
                  <c:v>110133</c:v>
                </c:pt>
                <c:pt idx="2511">
                  <c:v>110167</c:v>
                </c:pt>
                <c:pt idx="2512">
                  <c:v>110200</c:v>
                </c:pt>
                <c:pt idx="2513">
                  <c:v>110221</c:v>
                </c:pt>
                <c:pt idx="2514">
                  <c:v>110263</c:v>
                </c:pt>
                <c:pt idx="2515">
                  <c:v>110313</c:v>
                </c:pt>
                <c:pt idx="2516">
                  <c:v>110347</c:v>
                </c:pt>
                <c:pt idx="2517">
                  <c:v>110401</c:v>
                </c:pt>
                <c:pt idx="2518">
                  <c:v>110425</c:v>
                </c:pt>
                <c:pt idx="2519">
                  <c:v>110470</c:v>
                </c:pt>
                <c:pt idx="2520">
                  <c:v>110508</c:v>
                </c:pt>
                <c:pt idx="2521">
                  <c:v>110545</c:v>
                </c:pt>
                <c:pt idx="2522">
                  <c:v>110583</c:v>
                </c:pt>
                <c:pt idx="2523">
                  <c:v>110622</c:v>
                </c:pt>
                <c:pt idx="2524">
                  <c:v>110655</c:v>
                </c:pt>
                <c:pt idx="2525">
                  <c:v>110668</c:v>
                </c:pt>
                <c:pt idx="2526">
                  <c:v>110691</c:v>
                </c:pt>
                <c:pt idx="2527">
                  <c:v>110741</c:v>
                </c:pt>
                <c:pt idx="2528">
                  <c:v>110794</c:v>
                </c:pt>
                <c:pt idx="2529">
                  <c:v>110816</c:v>
                </c:pt>
                <c:pt idx="2530">
                  <c:v>110855</c:v>
                </c:pt>
                <c:pt idx="2531">
                  <c:v>110910</c:v>
                </c:pt>
                <c:pt idx="2532">
                  <c:v>110918</c:v>
                </c:pt>
                <c:pt idx="2533">
                  <c:v>110959</c:v>
                </c:pt>
                <c:pt idx="2534">
                  <c:v>111007</c:v>
                </c:pt>
                <c:pt idx="2535">
                  <c:v>111038</c:v>
                </c:pt>
                <c:pt idx="2536">
                  <c:v>111098</c:v>
                </c:pt>
                <c:pt idx="2537">
                  <c:v>111133</c:v>
                </c:pt>
                <c:pt idx="2538">
                  <c:v>111165</c:v>
                </c:pt>
                <c:pt idx="2539">
                  <c:v>111176</c:v>
                </c:pt>
                <c:pt idx="2540">
                  <c:v>111210</c:v>
                </c:pt>
                <c:pt idx="2541">
                  <c:v>111255</c:v>
                </c:pt>
                <c:pt idx="2542">
                  <c:v>111280</c:v>
                </c:pt>
                <c:pt idx="2543">
                  <c:v>111320</c:v>
                </c:pt>
                <c:pt idx="2544">
                  <c:v>111370</c:v>
                </c:pt>
                <c:pt idx="2545">
                  <c:v>111412</c:v>
                </c:pt>
                <c:pt idx="2546">
                  <c:v>111435</c:v>
                </c:pt>
                <c:pt idx="2547">
                  <c:v>111506</c:v>
                </c:pt>
                <c:pt idx="2548">
                  <c:v>111609</c:v>
                </c:pt>
                <c:pt idx="2549">
                  <c:v>111747</c:v>
                </c:pt>
                <c:pt idx="2550">
                  <c:v>111798</c:v>
                </c:pt>
                <c:pt idx="2551">
                  <c:v>111856</c:v>
                </c:pt>
                <c:pt idx="2552">
                  <c:v>111911</c:v>
                </c:pt>
                <c:pt idx="2553">
                  <c:v>111940</c:v>
                </c:pt>
                <c:pt idx="2554">
                  <c:v>111989</c:v>
                </c:pt>
                <c:pt idx="2555">
                  <c:v>112073</c:v>
                </c:pt>
                <c:pt idx="2556">
                  <c:v>112126</c:v>
                </c:pt>
                <c:pt idx="2557">
                  <c:v>112159</c:v>
                </c:pt>
                <c:pt idx="2558">
                  <c:v>112207</c:v>
                </c:pt>
                <c:pt idx="2559">
                  <c:v>112264</c:v>
                </c:pt>
                <c:pt idx="2560">
                  <c:v>112282</c:v>
                </c:pt>
                <c:pt idx="2561">
                  <c:v>112333</c:v>
                </c:pt>
                <c:pt idx="2562">
                  <c:v>112444</c:v>
                </c:pt>
                <c:pt idx="2563">
                  <c:v>112556</c:v>
                </c:pt>
                <c:pt idx="2564">
                  <c:v>112669</c:v>
                </c:pt>
                <c:pt idx="2565">
                  <c:v>112715</c:v>
                </c:pt>
                <c:pt idx="2566">
                  <c:v>112742</c:v>
                </c:pt>
                <c:pt idx="2567">
                  <c:v>112755</c:v>
                </c:pt>
                <c:pt idx="2568">
                  <c:v>112814</c:v>
                </c:pt>
                <c:pt idx="2569">
                  <c:v>112849</c:v>
                </c:pt>
                <c:pt idx="2570">
                  <c:v>112893</c:v>
                </c:pt>
                <c:pt idx="2571">
                  <c:v>112981</c:v>
                </c:pt>
                <c:pt idx="2572">
                  <c:v>113026</c:v>
                </c:pt>
                <c:pt idx="2573">
                  <c:v>113046</c:v>
                </c:pt>
                <c:pt idx="2574">
                  <c:v>113060</c:v>
                </c:pt>
                <c:pt idx="2575">
                  <c:v>113105</c:v>
                </c:pt>
                <c:pt idx="2576">
                  <c:v>113167</c:v>
                </c:pt>
                <c:pt idx="2577">
                  <c:v>113244</c:v>
                </c:pt>
                <c:pt idx="2578">
                  <c:v>113301</c:v>
                </c:pt>
                <c:pt idx="2579">
                  <c:v>113334</c:v>
                </c:pt>
                <c:pt idx="2580">
                  <c:v>113372</c:v>
                </c:pt>
                <c:pt idx="2581">
                  <c:v>113386</c:v>
                </c:pt>
                <c:pt idx="2582">
                  <c:v>113402</c:v>
                </c:pt>
                <c:pt idx="2583">
                  <c:v>113441</c:v>
                </c:pt>
                <c:pt idx="2584">
                  <c:v>113476</c:v>
                </c:pt>
                <c:pt idx="2585">
                  <c:v>113498</c:v>
                </c:pt>
                <c:pt idx="2586">
                  <c:v>113512</c:v>
                </c:pt>
                <c:pt idx="2587">
                  <c:v>113531</c:v>
                </c:pt>
                <c:pt idx="2588">
                  <c:v>113560</c:v>
                </c:pt>
                <c:pt idx="2589">
                  <c:v>113579</c:v>
                </c:pt>
                <c:pt idx="2590">
                  <c:v>113601</c:v>
                </c:pt>
                <c:pt idx="2591">
                  <c:v>113628</c:v>
                </c:pt>
                <c:pt idx="2592">
                  <c:v>113671</c:v>
                </c:pt>
                <c:pt idx="2593">
                  <c:v>113724</c:v>
                </c:pt>
                <c:pt idx="2594">
                  <c:v>113733</c:v>
                </c:pt>
                <c:pt idx="2595">
                  <c:v>113737</c:v>
                </c:pt>
                <c:pt idx="2596">
                  <c:v>113826</c:v>
                </c:pt>
                <c:pt idx="2597">
                  <c:v>113910</c:v>
                </c:pt>
                <c:pt idx="2598">
                  <c:v>113953</c:v>
                </c:pt>
                <c:pt idx="2599">
                  <c:v>113996</c:v>
                </c:pt>
                <c:pt idx="2600">
                  <c:v>114024</c:v>
                </c:pt>
                <c:pt idx="2601">
                  <c:v>114048</c:v>
                </c:pt>
                <c:pt idx="2602">
                  <c:v>114059</c:v>
                </c:pt>
                <c:pt idx="2603">
                  <c:v>114107</c:v>
                </c:pt>
                <c:pt idx="2604">
                  <c:v>114164</c:v>
                </c:pt>
                <c:pt idx="2605">
                  <c:v>114223</c:v>
                </c:pt>
                <c:pt idx="2606">
                  <c:v>114244</c:v>
                </c:pt>
                <c:pt idx="2607">
                  <c:v>114270</c:v>
                </c:pt>
                <c:pt idx="2608">
                  <c:v>114289</c:v>
                </c:pt>
                <c:pt idx="2609">
                  <c:v>114305</c:v>
                </c:pt>
                <c:pt idx="2610">
                  <c:v>114331</c:v>
                </c:pt>
                <c:pt idx="2611">
                  <c:v>114339</c:v>
                </c:pt>
                <c:pt idx="2612">
                  <c:v>114383</c:v>
                </c:pt>
                <c:pt idx="2613">
                  <c:v>114427</c:v>
                </c:pt>
                <c:pt idx="2614">
                  <c:v>114467</c:v>
                </c:pt>
                <c:pt idx="2615">
                  <c:v>114484</c:v>
                </c:pt>
                <c:pt idx="2616">
                  <c:v>114492</c:v>
                </c:pt>
                <c:pt idx="2617">
                  <c:v>114500</c:v>
                </c:pt>
                <c:pt idx="2618">
                  <c:v>114502</c:v>
                </c:pt>
                <c:pt idx="2619">
                  <c:v>114545</c:v>
                </c:pt>
                <c:pt idx="2620">
                  <c:v>114599</c:v>
                </c:pt>
                <c:pt idx="2621">
                  <c:v>114705</c:v>
                </c:pt>
                <c:pt idx="2622">
                  <c:v>114763</c:v>
                </c:pt>
                <c:pt idx="2623">
                  <c:v>114788</c:v>
                </c:pt>
                <c:pt idx="2624">
                  <c:v>114837</c:v>
                </c:pt>
                <c:pt idx="2625">
                  <c:v>114888</c:v>
                </c:pt>
                <c:pt idx="2626">
                  <c:v>114919</c:v>
                </c:pt>
                <c:pt idx="2627">
                  <c:v>114954</c:v>
                </c:pt>
                <c:pt idx="2628">
                  <c:v>115009</c:v>
                </c:pt>
                <c:pt idx="2629">
                  <c:v>115059</c:v>
                </c:pt>
                <c:pt idx="2630">
                  <c:v>115077</c:v>
                </c:pt>
                <c:pt idx="2631">
                  <c:v>115103</c:v>
                </c:pt>
                <c:pt idx="2632">
                  <c:v>115149</c:v>
                </c:pt>
                <c:pt idx="2633">
                  <c:v>115193</c:v>
                </c:pt>
                <c:pt idx="2634">
                  <c:v>115233</c:v>
                </c:pt>
                <c:pt idx="2635">
                  <c:v>115278</c:v>
                </c:pt>
                <c:pt idx="2636">
                  <c:v>115293</c:v>
                </c:pt>
                <c:pt idx="2637">
                  <c:v>115306</c:v>
                </c:pt>
                <c:pt idx="2638">
                  <c:v>115315</c:v>
                </c:pt>
                <c:pt idx="2639">
                  <c:v>115351</c:v>
                </c:pt>
                <c:pt idx="2640">
                  <c:v>115394</c:v>
                </c:pt>
                <c:pt idx="2641">
                  <c:v>115439</c:v>
                </c:pt>
                <c:pt idx="2642">
                  <c:v>115491</c:v>
                </c:pt>
                <c:pt idx="2643">
                  <c:v>115535</c:v>
                </c:pt>
                <c:pt idx="2644">
                  <c:v>115561</c:v>
                </c:pt>
                <c:pt idx="2645">
                  <c:v>115602</c:v>
                </c:pt>
                <c:pt idx="2646">
                  <c:v>115643</c:v>
                </c:pt>
                <c:pt idx="2647">
                  <c:v>115700</c:v>
                </c:pt>
                <c:pt idx="2648">
                  <c:v>115722</c:v>
                </c:pt>
                <c:pt idx="2649">
                  <c:v>115790</c:v>
                </c:pt>
                <c:pt idx="2650">
                  <c:v>115869</c:v>
                </c:pt>
                <c:pt idx="2651">
                  <c:v>115904</c:v>
                </c:pt>
                <c:pt idx="2652">
                  <c:v>115954</c:v>
                </c:pt>
                <c:pt idx="2653">
                  <c:v>116036</c:v>
                </c:pt>
                <c:pt idx="2654">
                  <c:v>116118</c:v>
                </c:pt>
                <c:pt idx="2655">
                  <c:v>116220</c:v>
                </c:pt>
                <c:pt idx="2656">
                  <c:v>116271</c:v>
                </c:pt>
                <c:pt idx="2657">
                  <c:v>116300</c:v>
                </c:pt>
                <c:pt idx="2658">
                  <c:v>116320</c:v>
                </c:pt>
                <c:pt idx="2659">
                  <c:v>116354</c:v>
                </c:pt>
                <c:pt idx="2660">
                  <c:v>116403</c:v>
                </c:pt>
                <c:pt idx="2661">
                  <c:v>116444</c:v>
                </c:pt>
                <c:pt idx="2662">
                  <c:v>116475</c:v>
                </c:pt>
                <c:pt idx="2663">
                  <c:v>116502</c:v>
                </c:pt>
                <c:pt idx="2664">
                  <c:v>116530</c:v>
                </c:pt>
                <c:pt idx="2665">
                  <c:v>116536</c:v>
                </c:pt>
                <c:pt idx="2666">
                  <c:v>116549</c:v>
                </c:pt>
                <c:pt idx="2667">
                  <c:v>116578</c:v>
                </c:pt>
                <c:pt idx="2668">
                  <c:v>116620</c:v>
                </c:pt>
                <c:pt idx="2669">
                  <c:v>116661</c:v>
                </c:pt>
                <c:pt idx="2670">
                  <c:v>116696</c:v>
                </c:pt>
                <c:pt idx="2671">
                  <c:v>116741</c:v>
                </c:pt>
                <c:pt idx="2672">
                  <c:v>116739</c:v>
                </c:pt>
                <c:pt idx="2673">
                  <c:v>116758</c:v>
                </c:pt>
                <c:pt idx="2674">
                  <c:v>116779</c:v>
                </c:pt>
                <c:pt idx="2675">
                  <c:v>116826</c:v>
                </c:pt>
                <c:pt idx="2676">
                  <c:v>116858</c:v>
                </c:pt>
                <c:pt idx="2677">
                  <c:v>116890</c:v>
                </c:pt>
                <c:pt idx="2678">
                  <c:v>116928</c:v>
                </c:pt>
                <c:pt idx="2679">
                  <c:v>116941</c:v>
                </c:pt>
                <c:pt idx="2680">
                  <c:v>116970</c:v>
                </c:pt>
                <c:pt idx="2681">
                  <c:v>117018</c:v>
                </c:pt>
                <c:pt idx="2682">
                  <c:v>117056</c:v>
                </c:pt>
                <c:pt idx="2683">
                  <c:v>117092</c:v>
                </c:pt>
                <c:pt idx="2684">
                  <c:v>117128</c:v>
                </c:pt>
                <c:pt idx="2685">
                  <c:v>117163</c:v>
                </c:pt>
                <c:pt idx="2686">
                  <c:v>117167</c:v>
                </c:pt>
                <c:pt idx="2687">
                  <c:v>117203</c:v>
                </c:pt>
                <c:pt idx="2688">
                  <c:v>117238</c:v>
                </c:pt>
                <c:pt idx="2689">
                  <c:v>117263</c:v>
                </c:pt>
                <c:pt idx="2690">
                  <c:v>117281</c:v>
                </c:pt>
                <c:pt idx="2691">
                  <c:v>117298</c:v>
                </c:pt>
                <c:pt idx="2692">
                  <c:v>117313</c:v>
                </c:pt>
                <c:pt idx="2693">
                  <c:v>117331</c:v>
                </c:pt>
                <c:pt idx="2694">
                  <c:v>117367</c:v>
                </c:pt>
                <c:pt idx="2695">
                  <c:v>117399</c:v>
                </c:pt>
                <c:pt idx="2696">
                  <c:v>117451</c:v>
                </c:pt>
                <c:pt idx="2697">
                  <c:v>117494</c:v>
                </c:pt>
                <c:pt idx="2698">
                  <c:v>117547</c:v>
                </c:pt>
                <c:pt idx="2699">
                  <c:v>117591</c:v>
                </c:pt>
                <c:pt idx="2700">
                  <c:v>117597</c:v>
                </c:pt>
                <c:pt idx="2701">
                  <c:v>117626</c:v>
                </c:pt>
                <c:pt idx="2702">
                  <c:v>117679</c:v>
                </c:pt>
                <c:pt idx="2703">
                  <c:v>117734</c:v>
                </c:pt>
                <c:pt idx="2704">
                  <c:v>117757</c:v>
                </c:pt>
                <c:pt idx="2705">
                  <c:v>117820</c:v>
                </c:pt>
                <c:pt idx="2706">
                  <c:v>117842</c:v>
                </c:pt>
                <c:pt idx="2707">
                  <c:v>117849</c:v>
                </c:pt>
                <c:pt idx="2708">
                  <c:v>117875</c:v>
                </c:pt>
                <c:pt idx="2709">
                  <c:v>117891</c:v>
                </c:pt>
                <c:pt idx="2710">
                  <c:v>117929</c:v>
                </c:pt>
                <c:pt idx="2711">
                  <c:v>117954</c:v>
                </c:pt>
                <c:pt idx="2712">
                  <c:v>117990</c:v>
                </c:pt>
                <c:pt idx="2713">
                  <c:v>118031</c:v>
                </c:pt>
                <c:pt idx="2714">
                  <c:v>118036</c:v>
                </c:pt>
                <c:pt idx="2715">
                  <c:v>118060</c:v>
                </c:pt>
                <c:pt idx="2716">
                  <c:v>118081</c:v>
                </c:pt>
                <c:pt idx="2717">
                  <c:v>118131</c:v>
                </c:pt>
                <c:pt idx="2718">
                  <c:v>118172</c:v>
                </c:pt>
                <c:pt idx="2719">
                  <c:v>118214</c:v>
                </c:pt>
                <c:pt idx="2720">
                  <c:v>118238</c:v>
                </c:pt>
                <c:pt idx="2721">
                  <c:v>118230</c:v>
                </c:pt>
                <c:pt idx="2722">
                  <c:v>118254</c:v>
                </c:pt>
                <c:pt idx="2723">
                  <c:v>118291</c:v>
                </c:pt>
                <c:pt idx="2724">
                  <c:v>118318</c:v>
                </c:pt>
                <c:pt idx="2725">
                  <c:v>118355</c:v>
                </c:pt>
                <c:pt idx="2726">
                  <c:v>118389</c:v>
                </c:pt>
                <c:pt idx="2727">
                  <c:v>118403</c:v>
                </c:pt>
                <c:pt idx="2728">
                  <c:v>118417</c:v>
                </c:pt>
                <c:pt idx="2729">
                  <c:v>118433</c:v>
                </c:pt>
                <c:pt idx="2730">
                  <c:v>118475</c:v>
                </c:pt>
                <c:pt idx="2731">
                  <c:v>118514</c:v>
                </c:pt>
                <c:pt idx="2732">
                  <c:v>118558</c:v>
                </c:pt>
                <c:pt idx="2733">
                  <c:v>118592</c:v>
                </c:pt>
                <c:pt idx="2734">
                  <c:v>118611</c:v>
                </c:pt>
                <c:pt idx="2735">
                  <c:v>118621</c:v>
                </c:pt>
                <c:pt idx="2736">
                  <c:v>118633</c:v>
                </c:pt>
                <c:pt idx="2737">
                  <c:v>118680</c:v>
                </c:pt>
                <c:pt idx="2738">
                  <c:v>118704</c:v>
                </c:pt>
                <c:pt idx="2739">
                  <c:v>118743</c:v>
                </c:pt>
                <c:pt idx="2740">
                  <c:v>118783</c:v>
                </c:pt>
                <c:pt idx="2741">
                  <c:v>118818</c:v>
                </c:pt>
                <c:pt idx="2742">
                  <c:v>118827</c:v>
                </c:pt>
                <c:pt idx="2743">
                  <c:v>118861</c:v>
                </c:pt>
                <c:pt idx="2744">
                  <c:v>118898</c:v>
                </c:pt>
                <c:pt idx="2745">
                  <c:v>118935</c:v>
                </c:pt>
                <c:pt idx="2746">
                  <c:v>118976</c:v>
                </c:pt>
                <c:pt idx="2747">
                  <c:v>118991</c:v>
                </c:pt>
                <c:pt idx="2748">
                  <c:v>119007</c:v>
                </c:pt>
                <c:pt idx="2749">
                  <c:v>119011</c:v>
                </c:pt>
                <c:pt idx="2750">
                  <c:v>119031</c:v>
                </c:pt>
                <c:pt idx="2751">
                  <c:v>119065</c:v>
                </c:pt>
                <c:pt idx="2752">
                  <c:v>119096</c:v>
                </c:pt>
                <c:pt idx="2753">
                  <c:v>119152</c:v>
                </c:pt>
                <c:pt idx="2754">
                  <c:v>119179</c:v>
                </c:pt>
                <c:pt idx="2755">
                  <c:v>119208</c:v>
                </c:pt>
                <c:pt idx="2756">
                  <c:v>119213</c:v>
                </c:pt>
                <c:pt idx="2757">
                  <c:v>119224</c:v>
                </c:pt>
                <c:pt idx="2758">
                  <c:v>119262</c:v>
                </c:pt>
                <c:pt idx="2759">
                  <c:v>119300</c:v>
                </c:pt>
                <c:pt idx="2760">
                  <c:v>119346</c:v>
                </c:pt>
                <c:pt idx="2761">
                  <c:v>119387</c:v>
                </c:pt>
                <c:pt idx="2762">
                  <c:v>119393</c:v>
                </c:pt>
                <c:pt idx="2763">
                  <c:v>119412</c:v>
                </c:pt>
                <c:pt idx="2764">
                  <c:v>119445</c:v>
                </c:pt>
                <c:pt idx="2765">
                  <c:v>119491</c:v>
                </c:pt>
                <c:pt idx="2766">
                  <c:v>119531</c:v>
                </c:pt>
                <c:pt idx="2767">
                  <c:v>119566</c:v>
                </c:pt>
                <c:pt idx="2768">
                  <c:v>119599</c:v>
                </c:pt>
                <c:pt idx="2769">
                  <c:v>119629</c:v>
                </c:pt>
                <c:pt idx="2770">
                  <c:v>119651</c:v>
                </c:pt>
                <c:pt idx="2771">
                  <c:v>119675</c:v>
                </c:pt>
                <c:pt idx="2772">
                  <c:v>119717</c:v>
                </c:pt>
                <c:pt idx="2773">
                  <c:v>119751</c:v>
                </c:pt>
                <c:pt idx="2774">
                  <c:v>119793</c:v>
                </c:pt>
                <c:pt idx="2775">
                  <c:v>119834</c:v>
                </c:pt>
                <c:pt idx="2776">
                  <c:v>119866</c:v>
                </c:pt>
                <c:pt idx="2777">
                  <c:v>119896</c:v>
                </c:pt>
                <c:pt idx="2778">
                  <c:v>119928</c:v>
                </c:pt>
                <c:pt idx="2779">
                  <c:v>119968</c:v>
                </c:pt>
                <c:pt idx="2780">
                  <c:v>119998</c:v>
                </c:pt>
                <c:pt idx="2781">
                  <c:v>120040</c:v>
                </c:pt>
                <c:pt idx="2782">
                  <c:v>120113</c:v>
                </c:pt>
                <c:pt idx="2783">
                  <c:v>120157</c:v>
                </c:pt>
                <c:pt idx="2784">
                  <c:v>120205</c:v>
                </c:pt>
                <c:pt idx="2785">
                  <c:v>120242</c:v>
                </c:pt>
                <c:pt idx="2786">
                  <c:v>120282</c:v>
                </c:pt>
                <c:pt idx="2787">
                  <c:v>120317</c:v>
                </c:pt>
                <c:pt idx="2788">
                  <c:v>120350</c:v>
                </c:pt>
                <c:pt idx="2789">
                  <c:v>120400</c:v>
                </c:pt>
                <c:pt idx="2790">
                  <c:v>120421</c:v>
                </c:pt>
                <c:pt idx="2791">
                  <c:v>120450</c:v>
                </c:pt>
                <c:pt idx="2792">
                  <c:v>120485</c:v>
                </c:pt>
                <c:pt idx="2793">
                  <c:v>120518</c:v>
                </c:pt>
                <c:pt idx="2794">
                  <c:v>120551</c:v>
                </c:pt>
                <c:pt idx="2795">
                  <c:v>120575</c:v>
                </c:pt>
                <c:pt idx="2796">
                  <c:v>120610</c:v>
                </c:pt>
                <c:pt idx="2797">
                  <c:v>120641</c:v>
                </c:pt>
                <c:pt idx="2798">
                  <c:v>120662</c:v>
                </c:pt>
                <c:pt idx="2799">
                  <c:v>120690</c:v>
                </c:pt>
                <c:pt idx="2800">
                  <c:v>120712</c:v>
                </c:pt>
                <c:pt idx="2801">
                  <c:v>120743</c:v>
                </c:pt>
                <c:pt idx="2802">
                  <c:v>120771</c:v>
                </c:pt>
                <c:pt idx="2803">
                  <c:v>120800</c:v>
                </c:pt>
                <c:pt idx="2804">
                  <c:v>120824</c:v>
                </c:pt>
                <c:pt idx="2805">
                  <c:v>120839</c:v>
                </c:pt>
                <c:pt idx="2806">
                  <c:v>120854</c:v>
                </c:pt>
                <c:pt idx="2807">
                  <c:v>120907</c:v>
                </c:pt>
                <c:pt idx="2808">
                  <c:v>120951</c:v>
                </c:pt>
                <c:pt idx="2809">
                  <c:v>121004</c:v>
                </c:pt>
                <c:pt idx="2810">
                  <c:v>121030</c:v>
                </c:pt>
                <c:pt idx="2811">
                  <c:v>121073</c:v>
                </c:pt>
                <c:pt idx="2812">
                  <c:v>121095</c:v>
                </c:pt>
                <c:pt idx="2813">
                  <c:v>121136</c:v>
                </c:pt>
                <c:pt idx="2814">
                  <c:v>121182</c:v>
                </c:pt>
                <c:pt idx="2815">
                  <c:v>121202</c:v>
                </c:pt>
                <c:pt idx="2816">
                  <c:v>121238</c:v>
                </c:pt>
                <c:pt idx="2817">
                  <c:v>121277</c:v>
                </c:pt>
                <c:pt idx="2818">
                  <c:v>121326</c:v>
                </c:pt>
                <c:pt idx="2819">
                  <c:v>121355</c:v>
                </c:pt>
                <c:pt idx="2820">
                  <c:v>121374</c:v>
                </c:pt>
                <c:pt idx="2821">
                  <c:v>121427</c:v>
                </c:pt>
                <c:pt idx="2822">
                  <c:v>121461</c:v>
                </c:pt>
                <c:pt idx="2823">
                  <c:v>121524</c:v>
                </c:pt>
                <c:pt idx="2824">
                  <c:v>121585</c:v>
                </c:pt>
                <c:pt idx="2825">
                  <c:v>121630</c:v>
                </c:pt>
                <c:pt idx="2826">
                  <c:v>121661</c:v>
                </c:pt>
                <c:pt idx="2827">
                  <c:v>121699</c:v>
                </c:pt>
                <c:pt idx="2828">
                  <c:v>121742</c:v>
                </c:pt>
                <c:pt idx="2829">
                  <c:v>121788</c:v>
                </c:pt>
                <c:pt idx="2830">
                  <c:v>121899</c:v>
                </c:pt>
                <c:pt idx="2831">
                  <c:v>122028</c:v>
                </c:pt>
                <c:pt idx="2832">
                  <c:v>122088</c:v>
                </c:pt>
                <c:pt idx="2833">
                  <c:v>122111</c:v>
                </c:pt>
                <c:pt idx="2834">
                  <c:v>122167</c:v>
                </c:pt>
                <c:pt idx="2835">
                  <c:v>122223</c:v>
                </c:pt>
                <c:pt idx="2836">
                  <c:v>122282</c:v>
                </c:pt>
                <c:pt idx="2837">
                  <c:v>122328</c:v>
                </c:pt>
                <c:pt idx="2838">
                  <c:v>122397</c:v>
                </c:pt>
                <c:pt idx="2839">
                  <c:v>122438</c:v>
                </c:pt>
                <c:pt idx="2840">
                  <c:v>122463</c:v>
                </c:pt>
                <c:pt idx="2841">
                  <c:v>122498</c:v>
                </c:pt>
                <c:pt idx="2842">
                  <c:v>122526</c:v>
                </c:pt>
                <c:pt idx="2843">
                  <c:v>122564</c:v>
                </c:pt>
                <c:pt idx="2844">
                  <c:v>122607</c:v>
                </c:pt>
                <c:pt idx="2845">
                  <c:v>122656</c:v>
                </c:pt>
                <c:pt idx="2846">
                  <c:v>122697</c:v>
                </c:pt>
                <c:pt idx="2847">
                  <c:v>122714</c:v>
                </c:pt>
                <c:pt idx="2848">
                  <c:v>122746</c:v>
                </c:pt>
                <c:pt idx="2849">
                  <c:v>122789</c:v>
                </c:pt>
                <c:pt idx="2850">
                  <c:v>122856</c:v>
                </c:pt>
                <c:pt idx="2851">
                  <c:v>122919</c:v>
                </c:pt>
                <c:pt idx="2852">
                  <c:v>122965</c:v>
                </c:pt>
                <c:pt idx="2853">
                  <c:v>123022</c:v>
                </c:pt>
                <c:pt idx="2854">
                  <c:v>123057</c:v>
                </c:pt>
                <c:pt idx="2855">
                  <c:v>123089</c:v>
                </c:pt>
                <c:pt idx="2856">
                  <c:v>123099</c:v>
                </c:pt>
                <c:pt idx="2857">
                  <c:v>123083</c:v>
                </c:pt>
                <c:pt idx="2858">
                  <c:v>123102</c:v>
                </c:pt>
                <c:pt idx="2859">
                  <c:v>123136</c:v>
                </c:pt>
                <c:pt idx="2860">
                  <c:v>123199</c:v>
                </c:pt>
                <c:pt idx="2861">
                  <c:v>123205</c:v>
                </c:pt>
                <c:pt idx="2862">
                  <c:v>123235</c:v>
                </c:pt>
                <c:pt idx="2863">
                  <c:v>123246</c:v>
                </c:pt>
                <c:pt idx="2864">
                  <c:v>123281</c:v>
                </c:pt>
                <c:pt idx="2865">
                  <c:v>123317</c:v>
                </c:pt>
                <c:pt idx="2866">
                  <c:v>123363</c:v>
                </c:pt>
                <c:pt idx="2867">
                  <c:v>123417</c:v>
                </c:pt>
                <c:pt idx="2868">
                  <c:v>123441</c:v>
                </c:pt>
                <c:pt idx="2869">
                  <c:v>123481</c:v>
                </c:pt>
                <c:pt idx="2870">
                  <c:v>123519</c:v>
                </c:pt>
                <c:pt idx="2871">
                  <c:v>123568</c:v>
                </c:pt>
                <c:pt idx="2872">
                  <c:v>123610</c:v>
                </c:pt>
                <c:pt idx="2873">
                  <c:v>123641</c:v>
                </c:pt>
                <c:pt idx="2874">
                  <c:v>123665</c:v>
                </c:pt>
                <c:pt idx="2875">
                  <c:v>123696</c:v>
                </c:pt>
                <c:pt idx="2876">
                  <c:v>123722</c:v>
                </c:pt>
                <c:pt idx="2877">
                  <c:v>123761</c:v>
                </c:pt>
                <c:pt idx="2878">
                  <c:v>123801</c:v>
                </c:pt>
                <c:pt idx="2879">
                  <c:v>123835</c:v>
                </c:pt>
                <c:pt idx="2880">
                  <c:v>123876</c:v>
                </c:pt>
                <c:pt idx="2881">
                  <c:v>123902</c:v>
                </c:pt>
                <c:pt idx="2882">
                  <c:v>123909</c:v>
                </c:pt>
                <c:pt idx="2883">
                  <c:v>123917</c:v>
                </c:pt>
                <c:pt idx="2884">
                  <c:v>123970</c:v>
                </c:pt>
                <c:pt idx="2885">
                  <c:v>124000</c:v>
                </c:pt>
                <c:pt idx="2886">
                  <c:v>124033</c:v>
                </c:pt>
                <c:pt idx="2887">
                  <c:v>124067</c:v>
                </c:pt>
                <c:pt idx="2888">
                  <c:v>124104</c:v>
                </c:pt>
                <c:pt idx="2889">
                  <c:v>124120</c:v>
                </c:pt>
                <c:pt idx="2890">
                  <c:v>124157</c:v>
                </c:pt>
                <c:pt idx="2891">
                  <c:v>124193</c:v>
                </c:pt>
                <c:pt idx="2892">
                  <c:v>124232</c:v>
                </c:pt>
                <c:pt idx="2893">
                  <c:v>124254</c:v>
                </c:pt>
                <c:pt idx="2894">
                  <c:v>124292</c:v>
                </c:pt>
                <c:pt idx="2895">
                  <c:v>124329</c:v>
                </c:pt>
                <c:pt idx="2896">
                  <c:v>124349</c:v>
                </c:pt>
                <c:pt idx="2897">
                  <c:v>124362</c:v>
                </c:pt>
                <c:pt idx="2898">
                  <c:v>124391</c:v>
                </c:pt>
                <c:pt idx="2899">
                  <c:v>124429</c:v>
                </c:pt>
                <c:pt idx="2900">
                  <c:v>124450</c:v>
                </c:pt>
                <c:pt idx="2901">
                  <c:v>124459</c:v>
                </c:pt>
                <c:pt idx="2902">
                  <c:v>124481</c:v>
                </c:pt>
                <c:pt idx="2903">
                  <c:v>124490</c:v>
                </c:pt>
                <c:pt idx="2904">
                  <c:v>124514</c:v>
                </c:pt>
                <c:pt idx="2905">
                  <c:v>124542</c:v>
                </c:pt>
                <c:pt idx="2906">
                  <c:v>124581</c:v>
                </c:pt>
                <c:pt idx="2907">
                  <c:v>124599</c:v>
                </c:pt>
                <c:pt idx="2908">
                  <c:v>124627</c:v>
                </c:pt>
                <c:pt idx="2909">
                  <c:v>124649</c:v>
                </c:pt>
                <c:pt idx="2910">
                  <c:v>124655</c:v>
                </c:pt>
                <c:pt idx="2911">
                  <c:v>124661</c:v>
                </c:pt>
                <c:pt idx="2912">
                  <c:v>124690</c:v>
                </c:pt>
                <c:pt idx="2913">
                  <c:v>124704</c:v>
                </c:pt>
                <c:pt idx="2914">
                  <c:v>124722</c:v>
                </c:pt>
                <c:pt idx="2915">
                  <c:v>124733</c:v>
                </c:pt>
                <c:pt idx="2916">
                  <c:v>124753</c:v>
                </c:pt>
                <c:pt idx="2917">
                  <c:v>124768</c:v>
                </c:pt>
                <c:pt idx="2918">
                  <c:v>124776</c:v>
                </c:pt>
                <c:pt idx="2919">
                  <c:v>124778</c:v>
                </c:pt>
                <c:pt idx="2920">
                  <c:v>124793</c:v>
                </c:pt>
                <c:pt idx="2921">
                  <c:v>124791</c:v>
                </c:pt>
                <c:pt idx="2922">
                  <c:v>124797</c:v>
                </c:pt>
                <c:pt idx="2923">
                  <c:v>124810</c:v>
                </c:pt>
                <c:pt idx="2924">
                  <c:v>124822</c:v>
                </c:pt>
                <c:pt idx="2925">
                  <c:v>124836</c:v>
                </c:pt>
                <c:pt idx="2926">
                  <c:v>124858</c:v>
                </c:pt>
                <c:pt idx="2927">
                  <c:v>124880</c:v>
                </c:pt>
                <c:pt idx="2928">
                  <c:v>124904</c:v>
                </c:pt>
                <c:pt idx="2929">
                  <c:v>124921</c:v>
                </c:pt>
                <c:pt idx="2930">
                  <c:v>124942</c:v>
                </c:pt>
                <c:pt idx="2931">
                  <c:v>124949</c:v>
                </c:pt>
                <c:pt idx="2932">
                  <c:v>124975</c:v>
                </c:pt>
                <c:pt idx="2933">
                  <c:v>124996</c:v>
                </c:pt>
                <c:pt idx="2934">
                  <c:v>125016</c:v>
                </c:pt>
                <c:pt idx="2935">
                  <c:v>125034</c:v>
                </c:pt>
                <c:pt idx="2936">
                  <c:v>125057</c:v>
                </c:pt>
                <c:pt idx="2937">
                  <c:v>125070</c:v>
                </c:pt>
                <c:pt idx="2938">
                  <c:v>125094</c:v>
                </c:pt>
                <c:pt idx="2939">
                  <c:v>125115</c:v>
                </c:pt>
                <c:pt idx="2940">
                  <c:v>125138</c:v>
                </c:pt>
                <c:pt idx="2941">
                  <c:v>125158</c:v>
                </c:pt>
                <c:pt idx="2942">
                  <c:v>125173</c:v>
                </c:pt>
                <c:pt idx="2943">
                  <c:v>125192</c:v>
                </c:pt>
                <c:pt idx="2944">
                  <c:v>125207</c:v>
                </c:pt>
                <c:pt idx="2945">
                  <c:v>125223</c:v>
                </c:pt>
                <c:pt idx="2946">
                  <c:v>125246</c:v>
                </c:pt>
                <c:pt idx="2947">
                  <c:v>125271</c:v>
                </c:pt>
                <c:pt idx="2948">
                  <c:v>125299</c:v>
                </c:pt>
                <c:pt idx="2949">
                  <c:v>125321</c:v>
                </c:pt>
                <c:pt idx="2950">
                  <c:v>125352</c:v>
                </c:pt>
                <c:pt idx="2951">
                  <c:v>125358</c:v>
                </c:pt>
                <c:pt idx="2952">
                  <c:v>125374</c:v>
                </c:pt>
                <c:pt idx="2953">
                  <c:v>125391</c:v>
                </c:pt>
                <c:pt idx="2954">
                  <c:v>125423</c:v>
                </c:pt>
                <c:pt idx="2955">
                  <c:v>125577</c:v>
                </c:pt>
                <c:pt idx="2956">
                  <c:v>125642</c:v>
                </c:pt>
                <c:pt idx="2957">
                  <c:v>125665</c:v>
                </c:pt>
                <c:pt idx="2958">
                  <c:v>125676</c:v>
                </c:pt>
                <c:pt idx="2959">
                  <c:v>125691</c:v>
                </c:pt>
                <c:pt idx="2960">
                  <c:v>125708</c:v>
                </c:pt>
                <c:pt idx="2961">
                  <c:v>125742</c:v>
                </c:pt>
                <c:pt idx="2962">
                  <c:v>125778</c:v>
                </c:pt>
                <c:pt idx="2963">
                  <c:v>125787</c:v>
                </c:pt>
                <c:pt idx="2964">
                  <c:v>125818</c:v>
                </c:pt>
                <c:pt idx="2965">
                  <c:v>125844</c:v>
                </c:pt>
                <c:pt idx="2966">
                  <c:v>125844</c:v>
                </c:pt>
                <c:pt idx="2967">
                  <c:v>125875</c:v>
                </c:pt>
                <c:pt idx="2968">
                  <c:v>125880</c:v>
                </c:pt>
                <c:pt idx="2969">
                  <c:v>125964</c:v>
                </c:pt>
                <c:pt idx="2970">
                  <c:v>126008</c:v>
                </c:pt>
                <c:pt idx="2971">
                  <c:v>126028</c:v>
                </c:pt>
                <c:pt idx="2972">
                  <c:v>126052</c:v>
                </c:pt>
                <c:pt idx="2973">
                  <c:v>126067</c:v>
                </c:pt>
                <c:pt idx="2974">
                  <c:v>126076</c:v>
                </c:pt>
                <c:pt idx="2975">
                  <c:v>126090</c:v>
                </c:pt>
                <c:pt idx="2976">
                  <c:v>126166</c:v>
                </c:pt>
                <c:pt idx="2977">
                  <c:v>126301</c:v>
                </c:pt>
                <c:pt idx="2978">
                  <c:v>126325</c:v>
                </c:pt>
                <c:pt idx="2979">
                  <c:v>126342</c:v>
                </c:pt>
                <c:pt idx="2980">
                  <c:v>126351</c:v>
                </c:pt>
                <c:pt idx="2981">
                  <c:v>126366</c:v>
                </c:pt>
                <c:pt idx="2982">
                  <c:v>126403</c:v>
                </c:pt>
                <c:pt idx="2983">
                  <c:v>126425</c:v>
                </c:pt>
                <c:pt idx="2984">
                  <c:v>126459</c:v>
                </c:pt>
                <c:pt idx="2985">
                  <c:v>126491</c:v>
                </c:pt>
                <c:pt idx="2986">
                  <c:v>126529</c:v>
                </c:pt>
                <c:pt idx="2987">
                  <c:v>126547</c:v>
                </c:pt>
                <c:pt idx="2988">
                  <c:v>126580</c:v>
                </c:pt>
                <c:pt idx="2989">
                  <c:v>126622</c:v>
                </c:pt>
                <c:pt idx="2990">
                  <c:v>126646</c:v>
                </c:pt>
                <c:pt idx="2991">
                  <c:v>126692</c:v>
                </c:pt>
                <c:pt idx="2992">
                  <c:v>126737</c:v>
                </c:pt>
                <c:pt idx="2993">
                  <c:v>126762</c:v>
                </c:pt>
                <c:pt idx="2994">
                  <c:v>126762</c:v>
                </c:pt>
                <c:pt idx="2995">
                  <c:v>126778</c:v>
                </c:pt>
                <c:pt idx="2996">
                  <c:v>126806</c:v>
                </c:pt>
                <c:pt idx="2997">
                  <c:v>126832</c:v>
                </c:pt>
                <c:pt idx="2998">
                  <c:v>126858</c:v>
                </c:pt>
                <c:pt idx="2999">
                  <c:v>126888</c:v>
                </c:pt>
                <c:pt idx="3000">
                  <c:v>126918</c:v>
                </c:pt>
                <c:pt idx="3001">
                  <c:v>126938</c:v>
                </c:pt>
                <c:pt idx="3002">
                  <c:v>126965</c:v>
                </c:pt>
                <c:pt idx="3003">
                  <c:v>126997</c:v>
                </c:pt>
                <c:pt idx="3004">
                  <c:v>127040</c:v>
                </c:pt>
                <c:pt idx="3005">
                  <c:v>127076</c:v>
                </c:pt>
                <c:pt idx="3006">
                  <c:v>127116</c:v>
                </c:pt>
                <c:pt idx="3007">
                  <c:v>127133</c:v>
                </c:pt>
                <c:pt idx="3008">
                  <c:v>127148</c:v>
                </c:pt>
                <c:pt idx="3009">
                  <c:v>127189</c:v>
                </c:pt>
                <c:pt idx="3010">
                  <c:v>127241</c:v>
                </c:pt>
                <c:pt idx="3011">
                  <c:v>127287</c:v>
                </c:pt>
                <c:pt idx="3012">
                  <c:v>127320</c:v>
                </c:pt>
                <c:pt idx="3013">
                  <c:v>127370</c:v>
                </c:pt>
                <c:pt idx="3014">
                  <c:v>127414</c:v>
                </c:pt>
                <c:pt idx="3015">
                  <c:v>127443</c:v>
                </c:pt>
                <c:pt idx="3016">
                  <c:v>127471</c:v>
                </c:pt>
                <c:pt idx="3017">
                  <c:v>127504</c:v>
                </c:pt>
                <c:pt idx="3018">
                  <c:v>127521</c:v>
                </c:pt>
                <c:pt idx="3019">
                  <c:v>127556</c:v>
                </c:pt>
                <c:pt idx="3020">
                  <c:v>127592</c:v>
                </c:pt>
                <c:pt idx="3021">
                  <c:v>127622</c:v>
                </c:pt>
                <c:pt idx="3022">
                  <c:v>127629</c:v>
                </c:pt>
                <c:pt idx="3023">
                  <c:v>127636</c:v>
                </c:pt>
                <c:pt idx="3024">
                  <c:v>127682</c:v>
                </c:pt>
                <c:pt idx="3025">
                  <c:v>127714</c:v>
                </c:pt>
                <c:pt idx="3026">
                  <c:v>127760</c:v>
                </c:pt>
                <c:pt idx="3027">
                  <c:v>127785</c:v>
                </c:pt>
                <c:pt idx="3028">
                  <c:v>127802</c:v>
                </c:pt>
                <c:pt idx="3029">
                  <c:v>127818</c:v>
                </c:pt>
                <c:pt idx="3030">
                  <c:v>127838</c:v>
                </c:pt>
                <c:pt idx="3031">
                  <c:v>127878</c:v>
                </c:pt>
                <c:pt idx="3032">
                  <c:v>127903</c:v>
                </c:pt>
                <c:pt idx="3033">
                  <c:v>127921</c:v>
                </c:pt>
                <c:pt idx="3034">
                  <c:v>127960</c:v>
                </c:pt>
                <c:pt idx="3035">
                  <c:v>127998</c:v>
                </c:pt>
                <c:pt idx="3036">
                  <c:v>128020</c:v>
                </c:pt>
                <c:pt idx="3037">
                  <c:v>128063</c:v>
                </c:pt>
                <c:pt idx="3038">
                  <c:v>128118</c:v>
                </c:pt>
                <c:pt idx="3039">
                  <c:v>128156</c:v>
                </c:pt>
                <c:pt idx="3040">
                  <c:v>128201</c:v>
                </c:pt>
                <c:pt idx="3041">
                  <c:v>128268</c:v>
                </c:pt>
                <c:pt idx="3042">
                  <c:v>128298</c:v>
                </c:pt>
                <c:pt idx="3043">
                  <c:v>128304</c:v>
                </c:pt>
                <c:pt idx="3044">
                  <c:v>128347</c:v>
                </c:pt>
                <c:pt idx="3045">
                  <c:v>128383</c:v>
                </c:pt>
                <c:pt idx="3046">
                  <c:v>128429</c:v>
                </c:pt>
                <c:pt idx="3047">
                  <c:v>128481</c:v>
                </c:pt>
                <c:pt idx="3048">
                  <c:v>128506</c:v>
                </c:pt>
                <c:pt idx="3049">
                  <c:v>128539</c:v>
                </c:pt>
                <c:pt idx="3050">
                  <c:v>128558</c:v>
                </c:pt>
                <c:pt idx="3051">
                  <c:v>128587</c:v>
                </c:pt>
                <c:pt idx="3052">
                  <c:v>128627</c:v>
                </c:pt>
                <c:pt idx="3053">
                  <c:v>128658</c:v>
                </c:pt>
                <c:pt idx="3054">
                  <c:v>128691</c:v>
                </c:pt>
                <c:pt idx="3055">
                  <c:v>128723</c:v>
                </c:pt>
                <c:pt idx="3056">
                  <c:v>128755</c:v>
                </c:pt>
                <c:pt idx="3057">
                  <c:v>128771</c:v>
                </c:pt>
                <c:pt idx="3058">
                  <c:v>128797</c:v>
                </c:pt>
                <c:pt idx="3059">
                  <c:v>128819</c:v>
                </c:pt>
                <c:pt idx="3060">
                  <c:v>128839</c:v>
                </c:pt>
                <c:pt idx="3061">
                  <c:v>128885</c:v>
                </c:pt>
                <c:pt idx="3062">
                  <c:v>128918</c:v>
                </c:pt>
                <c:pt idx="3063">
                  <c:v>128941</c:v>
                </c:pt>
                <c:pt idx="3064">
                  <c:v>128956</c:v>
                </c:pt>
                <c:pt idx="3065">
                  <c:v>128976</c:v>
                </c:pt>
                <c:pt idx="3066">
                  <c:v>129016</c:v>
                </c:pt>
                <c:pt idx="3067">
                  <c:v>129039</c:v>
                </c:pt>
                <c:pt idx="3068">
                  <c:v>129081</c:v>
                </c:pt>
                <c:pt idx="3069">
                  <c:v>129106</c:v>
                </c:pt>
                <c:pt idx="3070">
                  <c:v>129142</c:v>
                </c:pt>
                <c:pt idx="3071">
                  <c:v>129161</c:v>
                </c:pt>
                <c:pt idx="3072">
                  <c:v>129191</c:v>
                </c:pt>
                <c:pt idx="3073">
                  <c:v>129223</c:v>
                </c:pt>
                <c:pt idx="3074">
                  <c:v>129265</c:v>
                </c:pt>
                <c:pt idx="3075">
                  <c:v>129320</c:v>
                </c:pt>
                <c:pt idx="3076">
                  <c:v>129350</c:v>
                </c:pt>
                <c:pt idx="3077">
                  <c:v>129381</c:v>
                </c:pt>
                <c:pt idx="3078">
                  <c:v>129384</c:v>
                </c:pt>
                <c:pt idx="3079">
                  <c:v>129407</c:v>
                </c:pt>
                <c:pt idx="3080">
                  <c:v>129429</c:v>
                </c:pt>
                <c:pt idx="3081">
                  <c:v>129486</c:v>
                </c:pt>
                <c:pt idx="3082">
                  <c:v>129519</c:v>
                </c:pt>
                <c:pt idx="3083">
                  <c:v>129537</c:v>
                </c:pt>
                <c:pt idx="3084">
                  <c:v>129560</c:v>
                </c:pt>
                <c:pt idx="3085">
                  <c:v>129564</c:v>
                </c:pt>
                <c:pt idx="3086">
                  <c:v>129583</c:v>
                </c:pt>
                <c:pt idx="3087">
                  <c:v>129601</c:v>
                </c:pt>
                <c:pt idx="3088">
                  <c:v>129630</c:v>
                </c:pt>
                <c:pt idx="3089">
                  <c:v>129660</c:v>
                </c:pt>
                <c:pt idx="3090">
                  <c:v>129685</c:v>
                </c:pt>
                <c:pt idx="3091">
                  <c:v>129707</c:v>
                </c:pt>
                <c:pt idx="3092">
                  <c:v>129722</c:v>
                </c:pt>
                <c:pt idx="3093">
                  <c:v>129744</c:v>
                </c:pt>
                <c:pt idx="3094">
                  <c:v>129767</c:v>
                </c:pt>
                <c:pt idx="3095">
                  <c:v>129795</c:v>
                </c:pt>
                <c:pt idx="3096">
                  <c:v>129822</c:v>
                </c:pt>
                <c:pt idx="3097">
                  <c:v>129847</c:v>
                </c:pt>
                <c:pt idx="3098">
                  <c:v>129864</c:v>
                </c:pt>
                <c:pt idx="3099">
                  <c:v>129872</c:v>
                </c:pt>
                <c:pt idx="3100">
                  <c:v>129891</c:v>
                </c:pt>
                <c:pt idx="3101">
                  <c:v>129922</c:v>
                </c:pt>
                <c:pt idx="3102">
                  <c:v>129944</c:v>
                </c:pt>
                <c:pt idx="3103">
                  <c:v>129981</c:v>
                </c:pt>
                <c:pt idx="3104">
                  <c:v>130002</c:v>
                </c:pt>
                <c:pt idx="3105">
                  <c:v>130023</c:v>
                </c:pt>
                <c:pt idx="3106">
                  <c:v>130032</c:v>
                </c:pt>
                <c:pt idx="3107">
                  <c:v>130057</c:v>
                </c:pt>
                <c:pt idx="3108">
                  <c:v>130079</c:v>
                </c:pt>
                <c:pt idx="3109">
                  <c:v>130111</c:v>
                </c:pt>
                <c:pt idx="3110">
                  <c:v>130148</c:v>
                </c:pt>
                <c:pt idx="3111">
                  <c:v>130182</c:v>
                </c:pt>
                <c:pt idx="3112">
                  <c:v>130194</c:v>
                </c:pt>
                <c:pt idx="3113">
                  <c:v>130200</c:v>
                </c:pt>
                <c:pt idx="3114">
                  <c:v>130216</c:v>
                </c:pt>
                <c:pt idx="3115">
                  <c:v>130236</c:v>
                </c:pt>
                <c:pt idx="3116">
                  <c:v>130269</c:v>
                </c:pt>
                <c:pt idx="3117">
                  <c:v>130309</c:v>
                </c:pt>
                <c:pt idx="3118">
                  <c:v>130338</c:v>
                </c:pt>
                <c:pt idx="3119">
                  <c:v>130357</c:v>
                </c:pt>
                <c:pt idx="3120">
                  <c:v>130361</c:v>
                </c:pt>
                <c:pt idx="3121">
                  <c:v>130381</c:v>
                </c:pt>
                <c:pt idx="3122">
                  <c:v>130394</c:v>
                </c:pt>
                <c:pt idx="3123">
                  <c:v>130416</c:v>
                </c:pt>
                <c:pt idx="3124">
                  <c:v>130432</c:v>
                </c:pt>
                <c:pt idx="3125">
                  <c:v>130468</c:v>
                </c:pt>
                <c:pt idx="3126">
                  <c:v>130484</c:v>
                </c:pt>
                <c:pt idx="3127">
                  <c:v>130493</c:v>
                </c:pt>
                <c:pt idx="3128">
                  <c:v>130504</c:v>
                </c:pt>
                <c:pt idx="3129">
                  <c:v>130537</c:v>
                </c:pt>
                <c:pt idx="3130">
                  <c:v>130566</c:v>
                </c:pt>
                <c:pt idx="3131">
                  <c:v>130598</c:v>
                </c:pt>
                <c:pt idx="3132">
                  <c:v>130620</c:v>
                </c:pt>
                <c:pt idx="3133">
                  <c:v>130643</c:v>
                </c:pt>
                <c:pt idx="3134">
                  <c:v>130654</c:v>
                </c:pt>
                <c:pt idx="3135">
                  <c:v>130681</c:v>
                </c:pt>
                <c:pt idx="3136">
                  <c:v>130711</c:v>
                </c:pt>
                <c:pt idx="3137">
                  <c:v>130754</c:v>
                </c:pt>
                <c:pt idx="3138">
                  <c:v>130775</c:v>
                </c:pt>
                <c:pt idx="3139">
                  <c:v>130786</c:v>
                </c:pt>
                <c:pt idx="3140">
                  <c:v>130807</c:v>
                </c:pt>
                <c:pt idx="3141">
                  <c:v>130804</c:v>
                </c:pt>
                <c:pt idx="3142">
                  <c:v>130837</c:v>
                </c:pt>
                <c:pt idx="3143">
                  <c:v>130877</c:v>
                </c:pt>
                <c:pt idx="3144">
                  <c:v>130920</c:v>
                </c:pt>
                <c:pt idx="3145">
                  <c:v>130945</c:v>
                </c:pt>
                <c:pt idx="3146">
                  <c:v>130984</c:v>
                </c:pt>
                <c:pt idx="3147">
                  <c:v>131014</c:v>
                </c:pt>
                <c:pt idx="3148">
                  <c:v>131028</c:v>
                </c:pt>
                <c:pt idx="3149">
                  <c:v>131055</c:v>
                </c:pt>
                <c:pt idx="3150">
                  <c:v>131087</c:v>
                </c:pt>
                <c:pt idx="3151">
                  <c:v>131122</c:v>
                </c:pt>
                <c:pt idx="3152">
                  <c:v>131149</c:v>
                </c:pt>
                <c:pt idx="3153">
                  <c:v>131165</c:v>
                </c:pt>
                <c:pt idx="3154">
                  <c:v>131203</c:v>
                </c:pt>
                <c:pt idx="3155">
                  <c:v>131230</c:v>
                </c:pt>
                <c:pt idx="3156">
                  <c:v>131272</c:v>
                </c:pt>
                <c:pt idx="3157">
                  <c:v>131303</c:v>
                </c:pt>
                <c:pt idx="3158">
                  <c:v>131328</c:v>
                </c:pt>
                <c:pt idx="3159">
                  <c:v>131358</c:v>
                </c:pt>
                <c:pt idx="3160">
                  <c:v>131400</c:v>
                </c:pt>
                <c:pt idx="3161">
                  <c:v>131406</c:v>
                </c:pt>
                <c:pt idx="3162">
                  <c:v>131413</c:v>
                </c:pt>
                <c:pt idx="3163">
                  <c:v>131428</c:v>
                </c:pt>
                <c:pt idx="3164">
                  <c:v>131466</c:v>
                </c:pt>
                <c:pt idx="3165">
                  <c:v>131491</c:v>
                </c:pt>
                <c:pt idx="3166">
                  <c:v>131504</c:v>
                </c:pt>
                <c:pt idx="3167">
                  <c:v>131526</c:v>
                </c:pt>
                <c:pt idx="3168">
                  <c:v>131565</c:v>
                </c:pt>
                <c:pt idx="3169">
                  <c:v>131571</c:v>
                </c:pt>
                <c:pt idx="3170">
                  <c:v>131577</c:v>
                </c:pt>
                <c:pt idx="3171">
                  <c:v>131611</c:v>
                </c:pt>
                <c:pt idx="3172">
                  <c:v>131649</c:v>
                </c:pt>
                <c:pt idx="3173">
                  <c:v>131696</c:v>
                </c:pt>
                <c:pt idx="3174">
                  <c:v>131731</c:v>
                </c:pt>
                <c:pt idx="3175">
                  <c:v>131753</c:v>
                </c:pt>
                <c:pt idx="3176">
                  <c:v>131773</c:v>
                </c:pt>
                <c:pt idx="3177">
                  <c:v>131788</c:v>
                </c:pt>
                <c:pt idx="3178">
                  <c:v>131830</c:v>
                </c:pt>
                <c:pt idx="3179">
                  <c:v>131852</c:v>
                </c:pt>
                <c:pt idx="3180">
                  <c:v>131889</c:v>
                </c:pt>
                <c:pt idx="3181">
                  <c:v>131935</c:v>
                </c:pt>
                <c:pt idx="3182">
                  <c:v>131956</c:v>
                </c:pt>
                <c:pt idx="3183">
                  <c:v>131981</c:v>
                </c:pt>
                <c:pt idx="3184">
                  <c:v>132007</c:v>
                </c:pt>
                <c:pt idx="3185">
                  <c:v>132034</c:v>
                </c:pt>
                <c:pt idx="3186">
                  <c:v>132080</c:v>
                </c:pt>
                <c:pt idx="3187">
                  <c:v>132117</c:v>
                </c:pt>
                <c:pt idx="3188">
                  <c:v>132149</c:v>
                </c:pt>
                <c:pt idx="3189">
                  <c:v>132183</c:v>
                </c:pt>
                <c:pt idx="3190">
                  <c:v>132190</c:v>
                </c:pt>
                <c:pt idx="3191">
                  <c:v>132228</c:v>
                </c:pt>
                <c:pt idx="3192">
                  <c:v>132265</c:v>
                </c:pt>
                <c:pt idx="3193">
                  <c:v>132355</c:v>
                </c:pt>
                <c:pt idx="3194">
                  <c:v>132443</c:v>
                </c:pt>
                <c:pt idx="3195">
                  <c:v>132504</c:v>
                </c:pt>
                <c:pt idx="3196">
                  <c:v>132586</c:v>
                </c:pt>
                <c:pt idx="3197">
                  <c:v>132641</c:v>
                </c:pt>
                <c:pt idx="3198">
                  <c:v>132699</c:v>
                </c:pt>
                <c:pt idx="3199">
                  <c:v>132760</c:v>
                </c:pt>
                <c:pt idx="3200">
                  <c:v>132822</c:v>
                </c:pt>
                <c:pt idx="3201">
                  <c:v>132892</c:v>
                </c:pt>
                <c:pt idx="3202">
                  <c:v>132992</c:v>
                </c:pt>
                <c:pt idx="3203">
                  <c:v>133067</c:v>
                </c:pt>
                <c:pt idx="3204">
                  <c:v>133103</c:v>
                </c:pt>
                <c:pt idx="3205">
                  <c:v>133163</c:v>
                </c:pt>
                <c:pt idx="3206">
                  <c:v>133230</c:v>
                </c:pt>
                <c:pt idx="3207">
                  <c:v>133292</c:v>
                </c:pt>
                <c:pt idx="3208">
                  <c:v>133344</c:v>
                </c:pt>
                <c:pt idx="3209">
                  <c:v>133396</c:v>
                </c:pt>
                <c:pt idx="3210">
                  <c:v>133437</c:v>
                </c:pt>
                <c:pt idx="3211">
                  <c:v>133476</c:v>
                </c:pt>
                <c:pt idx="3212">
                  <c:v>133521</c:v>
                </c:pt>
                <c:pt idx="3213">
                  <c:v>133561</c:v>
                </c:pt>
                <c:pt idx="3214">
                  <c:v>133597</c:v>
                </c:pt>
                <c:pt idx="3215">
                  <c:v>133639</c:v>
                </c:pt>
                <c:pt idx="3216">
                  <c:v>133692</c:v>
                </c:pt>
                <c:pt idx="3217">
                  <c:v>133741</c:v>
                </c:pt>
                <c:pt idx="3218">
                  <c:v>133769</c:v>
                </c:pt>
                <c:pt idx="3219">
                  <c:v>133800</c:v>
                </c:pt>
                <c:pt idx="3220">
                  <c:v>133828</c:v>
                </c:pt>
                <c:pt idx="3221">
                  <c:v>133846</c:v>
                </c:pt>
                <c:pt idx="3222">
                  <c:v>133866</c:v>
                </c:pt>
                <c:pt idx="3223">
                  <c:v>133874</c:v>
                </c:pt>
                <c:pt idx="3224">
                  <c:v>133905</c:v>
                </c:pt>
                <c:pt idx="3225">
                  <c:v>133918</c:v>
                </c:pt>
                <c:pt idx="3226">
                  <c:v>133943</c:v>
                </c:pt>
                <c:pt idx="3227">
                  <c:v>133975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D7-430A-AA92-EA7273F23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601520"/>
        <c:axId val="328600208"/>
      </c:lineChart>
      <c:dateAx>
        <c:axId val="32860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00208"/>
        <c:crosses val="autoZero"/>
        <c:auto val="1"/>
        <c:lblOffset val="100"/>
        <c:baseTimeUnit val="days"/>
      </c:dateAx>
      <c:valAx>
        <c:axId val="32860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0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1B44A-E85A-4C36-AE69-98C294D5E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DHL Paket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FDDCC-757C-4158-A22A-B70BF67D1C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29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C2440-658D-455F-8CAB-516AF458A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03/01/2011 - 12/31/2019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ED4AB-C645-4A75-B595-DC5FC635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588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DHL Paket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DHL Paket</dc:title>
  <dc:creator>Frederik Peiniger</dc:creator>
  <cp:lastModifiedBy>Frederik Peiniger</cp:lastModifiedBy>
  <cp:revision>1</cp:revision>
  <dcterms:created xsi:type="dcterms:W3CDTF">2020-01-17T15:12:54Z</dcterms:created>
  <dcterms:modified xsi:type="dcterms:W3CDTF">2020-01-17T15:13:00Z</dcterms:modified>
</cp:coreProperties>
</file>