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Post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Sheet1!$A$2:$A$2695</c:f>
              <c:numCache>
                <c:formatCode>m/d/yyyy</c:formatCode>
                <c:ptCount val="2694"/>
                <c:pt idx="0">
                  <c:v>41137</c:v>
                </c:pt>
                <c:pt idx="1">
                  <c:v>41138</c:v>
                </c:pt>
                <c:pt idx="2">
                  <c:v>41139</c:v>
                </c:pt>
                <c:pt idx="3">
                  <c:v>41140</c:v>
                </c:pt>
                <c:pt idx="4">
                  <c:v>41141</c:v>
                </c:pt>
                <c:pt idx="5">
                  <c:v>41142</c:v>
                </c:pt>
                <c:pt idx="6">
                  <c:v>41143</c:v>
                </c:pt>
                <c:pt idx="7">
                  <c:v>41144</c:v>
                </c:pt>
                <c:pt idx="8">
                  <c:v>41145</c:v>
                </c:pt>
                <c:pt idx="9">
                  <c:v>41146</c:v>
                </c:pt>
                <c:pt idx="10">
                  <c:v>41147</c:v>
                </c:pt>
                <c:pt idx="11">
                  <c:v>41148</c:v>
                </c:pt>
                <c:pt idx="12">
                  <c:v>41149</c:v>
                </c:pt>
                <c:pt idx="13">
                  <c:v>41150</c:v>
                </c:pt>
                <c:pt idx="14">
                  <c:v>41151</c:v>
                </c:pt>
                <c:pt idx="15">
                  <c:v>41152</c:v>
                </c:pt>
                <c:pt idx="16">
                  <c:v>41153</c:v>
                </c:pt>
                <c:pt idx="17">
                  <c:v>41154</c:v>
                </c:pt>
                <c:pt idx="18">
                  <c:v>41155</c:v>
                </c:pt>
                <c:pt idx="19">
                  <c:v>41156</c:v>
                </c:pt>
                <c:pt idx="20">
                  <c:v>41157</c:v>
                </c:pt>
                <c:pt idx="21">
                  <c:v>41158</c:v>
                </c:pt>
                <c:pt idx="22">
                  <c:v>41159</c:v>
                </c:pt>
                <c:pt idx="23">
                  <c:v>41160</c:v>
                </c:pt>
                <c:pt idx="24">
                  <c:v>41161</c:v>
                </c:pt>
                <c:pt idx="25">
                  <c:v>41162</c:v>
                </c:pt>
                <c:pt idx="26">
                  <c:v>41163</c:v>
                </c:pt>
                <c:pt idx="27">
                  <c:v>41164</c:v>
                </c:pt>
                <c:pt idx="28">
                  <c:v>41165</c:v>
                </c:pt>
                <c:pt idx="29">
                  <c:v>41166</c:v>
                </c:pt>
                <c:pt idx="30">
                  <c:v>41167</c:v>
                </c:pt>
                <c:pt idx="31">
                  <c:v>41168</c:v>
                </c:pt>
                <c:pt idx="32">
                  <c:v>41169</c:v>
                </c:pt>
                <c:pt idx="33">
                  <c:v>41170</c:v>
                </c:pt>
                <c:pt idx="34">
                  <c:v>41171</c:v>
                </c:pt>
                <c:pt idx="35">
                  <c:v>41172</c:v>
                </c:pt>
                <c:pt idx="36">
                  <c:v>41173</c:v>
                </c:pt>
                <c:pt idx="37">
                  <c:v>41174</c:v>
                </c:pt>
                <c:pt idx="38">
                  <c:v>41175</c:v>
                </c:pt>
                <c:pt idx="39">
                  <c:v>41176</c:v>
                </c:pt>
                <c:pt idx="40">
                  <c:v>41177</c:v>
                </c:pt>
                <c:pt idx="41">
                  <c:v>41178</c:v>
                </c:pt>
                <c:pt idx="42">
                  <c:v>41179</c:v>
                </c:pt>
                <c:pt idx="43">
                  <c:v>41180</c:v>
                </c:pt>
                <c:pt idx="44">
                  <c:v>41181</c:v>
                </c:pt>
                <c:pt idx="45">
                  <c:v>41182</c:v>
                </c:pt>
                <c:pt idx="46">
                  <c:v>41183</c:v>
                </c:pt>
                <c:pt idx="47">
                  <c:v>41184</c:v>
                </c:pt>
                <c:pt idx="48">
                  <c:v>41185</c:v>
                </c:pt>
                <c:pt idx="49">
                  <c:v>41186</c:v>
                </c:pt>
                <c:pt idx="50">
                  <c:v>41187</c:v>
                </c:pt>
                <c:pt idx="51">
                  <c:v>41188</c:v>
                </c:pt>
                <c:pt idx="52">
                  <c:v>41189</c:v>
                </c:pt>
                <c:pt idx="53">
                  <c:v>41190</c:v>
                </c:pt>
                <c:pt idx="54">
                  <c:v>41191</c:v>
                </c:pt>
                <c:pt idx="55">
                  <c:v>41192</c:v>
                </c:pt>
                <c:pt idx="56">
                  <c:v>41193</c:v>
                </c:pt>
                <c:pt idx="57">
                  <c:v>41194</c:v>
                </c:pt>
                <c:pt idx="58">
                  <c:v>41195</c:v>
                </c:pt>
                <c:pt idx="59">
                  <c:v>41196</c:v>
                </c:pt>
                <c:pt idx="60">
                  <c:v>41197</c:v>
                </c:pt>
                <c:pt idx="61">
                  <c:v>41198</c:v>
                </c:pt>
                <c:pt idx="62">
                  <c:v>41199</c:v>
                </c:pt>
                <c:pt idx="63">
                  <c:v>41200</c:v>
                </c:pt>
                <c:pt idx="64">
                  <c:v>41201</c:v>
                </c:pt>
                <c:pt idx="65">
                  <c:v>41202</c:v>
                </c:pt>
                <c:pt idx="66">
                  <c:v>41203</c:v>
                </c:pt>
                <c:pt idx="67">
                  <c:v>41204</c:v>
                </c:pt>
                <c:pt idx="68">
                  <c:v>41205</c:v>
                </c:pt>
                <c:pt idx="69">
                  <c:v>41206</c:v>
                </c:pt>
                <c:pt idx="70">
                  <c:v>41207</c:v>
                </c:pt>
                <c:pt idx="71">
                  <c:v>41208</c:v>
                </c:pt>
                <c:pt idx="72">
                  <c:v>41209</c:v>
                </c:pt>
                <c:pt idx="73">
                  <c:v>41210</c:v>
                </c:pt>
                <c:pt idx="74">
                  <c:v>41211</c:v>
                </c:pt>
                <c:pt idx="75">
                  <c:v>41212</c:v>
                </c:pt>
                <c:pt idx="76">
                  <c:v>41213</c:v>
                </c:pt>
                <c:pt idx="77">
                  <c:v>41214</c:v>
                </c:pt>
                <c:pt idx="78">
                  <c:v>41215</c:v>
                </c:pt>
                <c:pt idx="79">
                  <c:v>41216</c:v>
                </c:pt>
                <c:pt idx="80">
                  <c:v>41217</c:v>
                </c:pt>
                <c:pt idx="81">
                  <c:v>41218</c:v>
                </c:pt>
                <c:pt idx="82">
                  <c:v>41219</c:v>
                </c:pt>
                <c:pt idx="83">
                  <c:v>41220</c:v>
                </c:pt>
                <c:pt idx="84">
                  <c:v>41221</c:v>
                </c:pt>
                <c:pt idx="85">
                  <c:v>41222</c:v>
                </c:pt>
                <c:pt idx="86">
                  <c:v>41223</c:v>
                </c:pt>
                <c:pt idx="87">
                  <c:v>41224</c:v>
                </c:pt>
                <c:pt idx="88">
                  <c:v>41225</c:v>
                </c:pt>
                <c:pt idx="89">
                  <c:v>41226</c:v>
                </c:pt>
                <c:pt idx="90">
                  <c:v>41227</c:v>
                </c:pt>
                <c:pt idx="91">
                  <c:v>41228</c:v>
                </c:pt>
                <c:pt idx="92">
                  <c:v>41229</c:v>
                </c:pt>
                <c:pt idx="93">
                  <c:v>41230</c:v>
                </c:pt>
                <c:pt idx="94">
                  <c:v>41231</c:v>
                </c:pt>
                <c:pt idx="95">
                  <c:v>41232</c:v>
                </c:pt>
                <c:pt idx="96">
                  <c:v>41233</c:v>
                </c:pt>
                <c:pt idx="97">
                  <c:v>41234</c:v>
                </c:pt>
                <c:pt idx="98">
                  <c:v>41235</c:v>
                </c:pt>
                <c:pt idx="99">
                  <c:v>41236</c:v>
                </c:pt>
                <c:pt idx="100">
                  <c:v>41237</c:v>
                </c:pt>
                <c:pt idx="101">
                  <c:v>41238</c:v>
                </c:pt>
                <c:pt idx="102">
                  <c:v>41239</c:v>
                </c:pt>
                <c:pt idx="103">
                  <c:v>41240</c:v>
                </c:pt>
                <c:pt idx="104">
                  <c:v>41241</c:v>
                </c:pt>
                <c:pt idx="105">
                  <c:v>41242</c:v>
                </c:pt>
                <c:pt idx="106">
                  <c:v>41243</c:v>
                </c:pt>
                <c:pt idx="107">
                  <c:v>41244</c:v>
                </c:pt>
                <c:pt idx="108">
                  <c:v>41245</c:v>
                </c:pt>
                <c:pt idx="109">
                  <c:v>41246</c:v>
                </c:pt>
                <c:pt idx="110">
                  <c:v>41247</c:v>
                </c:pt>
                <c:pt idx="111">
                  <c:v>41248</c:v>
                </c:pt>
                <c:pt idx="112">
                  <c:v>41249</c:v>
                </c:pt>
                <c:pt idx="113">
                  <c:v>41250</c:v>
                </c:pt>
                <c:pt idx="114">
                  <c:v>41251</c:v>
                </c:pt>
                <c:pt idx="115">
                  <c:v>41252</c:v>
                </c:pt>
                <c:pt idx="116">
                  <c:v>41253</c:v>
                </c:pt>
                <c:pt idx="117">
                  <c:v>41254</c:v>
                </c:pt>
                <c:pt idx="118">
                  <c:v>41255</c:v>
                </c:pt>
                <c:pt idx="119">
                  <c:v>41256</c:v>
                </c:pt>
                <c:pt idx="120">
                  <c:v>41257</c:v>
                </c:pt>
                <c:pt idx="121">
                  <c:v>41258</c:v>
                </c:pt>
                <c:pt idx="122">
                  <c:v>41259</c:v>
                </c:pt>
                <c:pt idx="123">
                  <c:v>41260</c:v>
                </c:pt>
                <c:pt idx="124">
                  <c:v>41261</c:v>
                </c:pt>
                <c:pt idx="125">
                  <c:v>41262</c:v>
                </c:pt>
                <c:pt idx="126">
                  <c:v>41263</c:v>
                </c:pt>
                <c:pt idx="127">
                  <c:v>41264</c:v>
                </c:pt>
                <c:pt idx="128">
                  <c:v>41265</c:v>
                </c:pt>
                <c:pt idx="129">
                  <c:v>41266</c:v>
                </c:pt>
                <c:pt idx="130">
                  <c:v>41267</c:v>
                </c:pt>
                <c:pt idx="131">
                  <c:v>41268</c:v>
                </c:pt>
                <c:pt idx="132">
                  <c:v>41269</c:v>
                </c:pt>
                <c:pt idx="133">
                  <c:v>41270</c:v>
                </c:pt>
                <c:pt idx="134">
                  <c:v>41271</c:v>
                </c:pt>
                <c:pt idx="135">
                  <c:v>41272</c:v>
                </c:pt>
                <c:pt idx="136">
                  <c:v>41273</c:v>
                </c:pt>
                <c:pt idx="137">
                  <c:v>41274</c:v>
                </c:pt>
                <c:pt idx="138">
                  <c:v>41275</c:v>
                </c:pt>
                <c:pt idx="139">
                  <c:v>41276</c:v>
                </c:pt>
                <c:pt idx="140">
                  <c:v>41277</c:v>
                </c:pt>
                <c:pt idx="141">
                  <c:v>41278</c:v>
                </c:pt>
                <c:pt idx="142">
                  <c:v>41279</c:v>
                </c:pt>
                <c:pt idx="143">
                  <c:v>41280</c:v>
                </c:pt>
                <c:pt idx="144">
                  <c:v>41281</c:v>
                </c:pt>
                <c:pt idx="145">
                  <c:v>41282</c:v>
                </c:pt>
                <c:pt idx="146">
                  <c:v>41283</c:v>
                </c:pt>
                <c:pt idx="147">
                  <c:v>41284</c:v>
                </c:pt>
                <c:pt idx="148">
                  <c:v>41285</c:v>
                </c:pt>
                <c:pt idx="149">
                  <c:v>41286</c:v>
                </c:pt>
                <c:pt idx="150">
                  <c:v>41287</c:v>
                </c:pt>
                <c:pt idx="151">
                  <c:v>41288</c:v>
                </c:pt>
                <c:pt idx="152">
                  <c:v>41289</c:v>
                </c:pt>
                <c:pt idx="153">
                  <c:v>41290</c:v>
                </c:pt>
                <c:pt idx="154">
                  <c:v>41291</c:v>
                </c:pt>
                <c:pt idx="155">
                  <c:v>41292</c:v>
                </c:pt>
                <c:pt idx="156">
                  <c:v>41293</c:v>
                </c:pt>
                <c:pt idx="157">
                  <c:v>41294</c:v>
                </c:pt>
                <c:pt idx="158">
                  <c:v>41295</c:v>
                </c:pt>
                <c:pt idx="159">
                  <c:v>41296</c:v>
                </c:pt>
                <c:pt idx="160">
                  <c:v>41297</c:v>
                </c:pt>
                <c:pt idx="161">
                  <c:v>41298</c:v>
                </c:pt>
                <c:pt idx="162">
                  <c:v>41299</c:v>
                </c:pt>
                <c:pt idx="163">
                  <c:v>41300</c:v>
                </c:pt>
                <c:pt idx="164">
                  <c:v>41301</c:v>
                </c:pt>
                <c:pt idx="165">
                  <c:v>41302</c:v>
                </c:pt>
                <c:pt idx="166">
                  <c:v>41303</c:v>
                </c:pt>
                <c:pt idx="167">
                  <c:v>41304</c:v>
                </c:pt>
                <c:pt idx="168">
                  <c:v>41305</c:v>
                </c:pt>
                <c:pt idx="169">
                  <c:v>41306</c:v>
                </c:pt>
                <c:pt idx="170">
                  <c:v>41307</c:v>
                </c:pt>
                <c:pt idx="171">
                  <c:v>41308</c:v>
                </c:pt>
                <c:pt idx="172">
                  <c:v>41309</c:v>
                </c:pt>
                <c:pt idx="173">
                  <c:v>41310</c:v>
                </c:pt>
                <c:pt idx="174">
                  <c:v>41311</c:v>
                </c:pt>
                <c:pt idx="175">
                  <c:v>41312</c:v>
                </c:pt>
                <c:pt idx="176">
                  <c:v>41313</c:v>
                </c:pt>
                <c:pt idx="177">
                  <c:v>41314</c:v>
                </c:pt>
                <c:pt idx="178">
                  <c:v>41315</c:v>
                </c:pt>
                <c:pt idx="179">
                  <c:v>41316</c:v>
                </c:pt>
                <c:pt idx="180">
                  <c:v>41317</c:v>
                </c:pt>
                <c:pt idx="181">
                  <c:v>41318</c:v>
                </c:pt>
                <c:pt idx="182">
                  <c:v>41319</c:v>
                </c:pt>
                <c:pt idx="183">
                  <c:v>41320</c:v>
                </c:pt>
                <c:pt idx="184">
                  <c:v>41321</c:v>
                </c:pt>
                <c:pt idx="185">
                  <c:v>41322</c:v>
                </c:pt>
                <c:pt idx="186">
                  <c:v>41323</c:v>
                </c:pt>
                <c:pt idx="187">
                  <c:v>41324</c:v>
                </c:pt>
                <c:pt idx="188">
                  <c:v>41325</c:v>
                </c:pt>
                <c:pt idx="189">
                  <c:v>41326</c:v>
                </c:pt>
                <c:pt idx="190">
                  <c:v>41327</c:v>
                </c:pt>
                <c:pt idx="191">
                  <c:v>41328</c:v>
                </c:pt>
                <c:pt idx="192">
                  <c:v>41329</c:v>
                </c:pt>
                <c:pt idx="193">
                  <c:v>41330</c:v>
                </c:pt>
                <c:pt idx="194">
                  <c:v>41331</c:v>
                </c:pt>
                <c:pt idx="195">
                  <c:v>41332</c:v>
                </c:pt>
                <c:pt idx="196">
                  <c:v>41333</c:v>
                </c:pt>
                <c:pt idx="197">
                  <c:v>41334</c:v>
                </c:pt>
                <c:pt idx="198">
                  <c:v>41335</c:v>
                </c:pt>
                <c:pt idx="199">
                  <c:v>41336</c:v>
                </c:pt>
                <c:pt idx="200">
                  <c:v>41337</c:v>
                </c:pt>
                <c:pt idx="201">
                  <c:v>41338</c:v>
                </c:pt>
                <c:pt idx="202">
                  <c:v>41339</c:v>
                </c:pt>
                <c:pt idx="203">
                  <c:v>41340</c:v>
                </c:pt>
                <c:pt idx="204">
                  <c:v>41341</c:v>
                </c:pt>
                <c:pt idx="205">
                  <c:v>41342</c:v>
                </c:pt>
                <c:pt idx="206">
                  <c:v>41343</c:v>
                </c:pt>
                <c:pt idx="207">
                  <c:v>41344</c:v>
                </c:pt>
                <c:pt idx="208">
                  <c:v>41345</c:v>
                </c:pt>
                <c:pt idx="209">
                  <c:v>41346</c:v>
                </c:pt>
                <c:pt idx="210">
                  <c:v>41347</c:v>
                </c:pt>
                <c:pt idx="211">
                  <c:v>41348</c:v>
                </c:pt>
                <c:pt idx="212">
                  <c:v>41349</c:v>
                </c:pt>
                <c:pt idx="213">
                  <c:v>41350</c:v>
                </c:pt>
                <c:pt idx="214">
                  <c:v>41351</c:v>
                </c:pt>
                <c:pt idx="215">
                  <c:v>41352</c:v>
                </c:pt>
                <c:pt idx="216">
                  <c:v>41353</c:v>
                </c:pt>
                <c:pt idx="217">
                  <c:v>41354</c:v>
                </c:pt>
                <c:pt idx="218">
                  <c:v>41355</c:v>
                </c:pt>
                <c:pt idx="219">
                  <c:v>41356</c:v>
                </c:pt>
                <c:pt idx="220">
                  <c:v>41357</c:v>
                </c:pt>
                <c:pt idx="221">
                  <c:v>41358</c:v>
                </c:pt>
                <c:pt idx="222">
                  <c:v>41359</c:v>
                </c:pt>
                <c:pt idx="223">
                  <c:v>41360</c:v>
                </c:pt>
                <c:pt idx="224">
                  <c:v>41361</c:v>
                </c:pt>
                <c:pt idx="225">
                  <c:v>41362</c:v>
                </c:pt>
                <c:pt idx="226">
                  <c:v>41363</c:v>
                </c:pt>
                <c:pt idx="227">
                  <c:v>41364</c:v>
                </c:pt>
                <c:pt idx="228">
                  <c:v>41365</c:v>
                </c:pt>
                <c:pt idx="229">
                  <c:v>41366</c:v>
                </c:pt>
                <c:pt idx="230">
                  <c:v>41367</c:v>
                </c:pt>
                <c:pt idx="231">
                  <c:v>41368</c:v>
                </c:pt>
                <c:pt idx="232">
                  <c:v>41369</c:v>
                </c:pt>
                <c:pt idx="233">
                  <c:v>41370</c:v>
                </c:pt>
                <c:pt idx="234">
                  <c:v>41371</c:v>
                </c:pt>
                <c:pt idx="235">
                  <c:v>41372</c:v>
                </c:pt>
                <c:pt idx="236">
                  <c:v>41373</c:v>
                </c:pt>
                <c:pt idx="237">
                  <c:v>41374</c:v>
                </c:pt>
                <c:pt idx="238">
                  <c:v>41375</c:v>
                </c:pt>
                <c:pt idx="239">
                  <c:v>41376</c:v>
                </c:pt>
                <c:pt idx="240">
                  <c:v>41377</c:v>
                </c:pt>
                <c:pt idx="241">
                  <c:v>41378</c:v>
                </c:pt>
                <c:pt idx="242">
                  <c:v>41379</c:v>
                </c:pt>
                <c:pt idx="243">
                  <c:v>41380</c:v>
                </c:pt>
                <c:pt idx="244">
                  <c:v>41381</c:v>
                </c:pt>
                <c:pt idx="245">
                  <c:v>41382</c:v>
                </c:pt>
                <c:pt idx="246">
                  <c:v>41383</c:v>
                </c:pt>
                <c:pt idx="247">
                  <c:v>41384</c:v>
                </c:pt>
                <c:pt idx="248">
                  <c:v>41385</c:v>
                </c:pt>
                <c:pt idx="249">
                  <c:v>41386</c:v>
                </c:pt>
                <c:pt idx="250">
                  <c:v>41387</c:v>
                </c:pt>
                <c:pt idx="251">
                  <c:v>41388</c:v>
                </c:pt>
                <c:pt idx="252">
                  <c:v>41389</c:v>
                </c:pt>
                <c:pt idx="253">
                  <c:v>41390</c:v>
                </c:pt>
                <c:pt idx="254">
                  <c:v>41391</c:v>
                </c:pt>
                <c:pt idx="255">
                  <c:v>41392</c:v>
                </c:pt>
                <c:pt idx="256">
                  <c:v>41393</c:v>
                </c:pt>
                <c:pt idx="257">
                  <c:v>41394</c:v>
                </c:pt>
                <c:pt idx="258">
                  <c:v>41395</c:v>
                </c:pt>
                <c:pt idx="259">
                  <c:v>41396</c:v>
                </c:pt>
                <c:pt idx="260">
                  <c:v>41397</c:v>
                </c:pt>
                <c:pt idx="261">
                  <c:v>41398</c:v>
                </c:pt>
                <c:pt idx="262">
                  <c:v>41399</c:v>
                </c:pt>
                <c:pt idx="263">
                  <c:v>41400</c:v>
                </c:pt>
                <c:pt idx="264">
                  <c:v>41401</c:v>
                </c:pt>
                <c:pt idx="265">
                  <c:v>41402</c:v>
                </c:pt>
                <c:pt idx="266">
                  <c:v>41403</c:v>
                </c:pt>
                <c:pt idx="267">
                  <c:v>41404</c:v>
                </c:pt>
                <c:pt idx="268">
                  <c:v>41405</c:v>
                </c:pt>
                <c:pt idx="269">
                  <c:v>41406</c:v>
                </c:pt>
                <c:pt idx="270">
                  <c:v>41407</c:v>
                </c:pt>
                <c:pt idx="271">
                  <c:v>41408</c:v>
                </c:pt>
                <c:pt idx="272">
                  <c:v>41409</c:v>
                </c:pt>
                <c:pt idx="273">
                  <c:v>41410</c:v>
                </c:pt>
                <c:pt idx="274">
                  <c:v>41411</c:v>
                </c:pt>
                <c:pt idx="275">
                  <c:v>41412</c:v>
                </c:pt>
                <c:pt idx="276">
                  <c:v>41413</c:v>
                </c:pt>
                <c:pt idx="277">
                  <c:v>41414</c:v>
                </c:pt>
                <c:pt idx="278">
                  <c:v>41415</c:v>
                </c:pt>
                <c:pt idx="279">
                  <c:v>41416</c:v>
                </c:pt>
                <c:pt idx="280">
                  <c:v>41417</c:v>
                </c:pt>
                <c:pt idx="281">
                  <c:v>41418</c:v>
                </c:pt>
                <c:pt idx="282">
                  <c:v>41419</c:v>
                </c:pt>
                <c:pt idx="283">
                  <c:v>41420</c:v>
                </c:pt>
                <c:pt idx="284">
                  <c:v>41421</c:v>
                </c:pt>
                <c:pt idx="285">
                  <c:v>41422</c:v>
                </c:pt>
                <c:pt idx="286">
                  <c:v>41423</c:v>
                </c:pt>
                <c:pt idx="287">
                  <c:v>41424</c:v>
                </c:pt>
                <c:pt idx="288">
                  <c:v>41425</c:v>
                </c:pt>
                <c:pt idx="289">
                  <c:v>41426</c:v>
                </c:pt>
                <c:pt idx="290">
                  <c:v>41427</c:v>
                </c:pt>
                <c:pt idx="291">
                  <c:v>41428</c:v>
                </c:pt>
                <c:pt idx="292">
                  <c:v>41429</c:v>
                </c:pt>
                <c:pt idx="293">
                  <c:v>41430</c:v>
                </c:pt>
                <c:pt idx="294">
                  <c:v>41431</c:v>
                </c:pt>
                <c:pt idx="295">
                  <c:v>41432</c:v>
                </c:pt>
                <c:pt idx="296">
                  <c:v>41433</c:v>
                </c:pt>
                <c:pt idx="297">
                  <c:v>41434</c:v>
                </c:pt>
                <c:pt idx="298">
                  <c:v>41435</c:v>
                </c:pt>
                <c:pt idx="299">
                  <c:v>41436</c:v>
                </c:pt>
                <c:pt idx="300">
                  <c:v>41437</c:v>
                </c:pt>
                <c:pt idx="301">
                  <c:v>41438</c:v>
                </c:pt>
                <c:pt idx="302">
                  <c:v>41439</c:v>
                </c:pt>
                <c:pt idx="303">
                  <c:v>41440</c:v>
                </c:pt>
                <c:pt idx="304">
                  <c:v>41441</c:v>
                </c:pt>
                <c:pt idx="305">
                  <c:v>41442</c:v>
                </c:pt>
                <c:pt idx="306">
                  <c:v>41443</c:v>
                </c:pt>
                <c:pt idx="307">
                  <c:v>41444</c:v>
                </c:pt>
                <c:pt idx="308">
                  <c:v>41445</c:v>
                </c:pt>
                <c:pt idx="309">
                  <c:v>41446</c:v>
                </c:pt>
                <c:pt idx="310">
                  <c:v>41447</c:v>
                </c:pt>
                <c:pt idx="311">
                  <c:v>41448</c:v>
                </c:pt>
                <c:pt idx="312">
                  <c:v>41449</c:v>
                </c:pt>
                <c:pt idx="313">
                  <c:v>41450</c:v>
                </c:pt>
                <c:pt idx="314">
                  <c:v>41451</c:v>
                </c:pt>
                <c:pt idx="315">
                  <c:v>41452</c:v>
                </c:pt>
                <c:pt idx="316">
                  <c:v>41453</c:v>
                </c:pt>
                <c:pt idx="317">
                  <c:v>41454</c:v>
                </c:pt>
                <c:pt idx="318">
                  <c:v>41455</c:v>
                </c:pt>
                <c:pt idx="319">
                  <c:v>41456</c:v>
                </c:pt>
                <c:pt idx="320">
                  <c:v>41457</c:v>
                </c:pt>
                <c:pt idx="321">
                  <c:v>41458</c:v>
                </c:pt>
                <c:pt idx="322">
                  <c:v>41459</c:v>
                </c:pt>
                <c:pt idx="323">
                  <c:v>41460</c:v>
                </c:pt>
                <c:pt idx="324">
                  <c:v>41461</c:v>
                </c:pt>
                <c:pt idx="325">
                  <c:v>41462</c:v>
                </c:pt>
                <c:pt idx="326">
                  <c:v>41463</c:v>
                </c:pt>
                <c:pt idx="327">
                  <c:v>41464</c:v>
                </c:pt>
                <c:pt idx="328">
                  <c:v>41465</c:v>
                </c:pt>
                <c:pt idx="329">
                  <c:v>41466</c:v>
                </c:pt>
                <c:pt idx="330">
                  <c:v>41467</c:v>
                </c:pt>
                <c:pt idx="331">
                  <c:v>41468</c:v>
                </c:pt>
                <c:pt idx="332">
                  <c:v>41469</c:v>
                </c:pt>
                <c:pt idx="333">
                  <c:v>41470</c:v>
                </c:pt>
                <c:pt idx="334">
                  <c:v>41471</c:v>
                </c:pt>
                <c:pt idx="335">
                  <c:v>41472</c:v>
                </c:pt>
                <c:pt idx="336">
                  <c:v>41473</c:v>
                </c:pt>
                <c:pt idx="337">
                  <c:v>41474</c:v>
                </c:pt>
                <c:pt idx="338">
                  <c:v>41475</c:v>
                </c:pt>
                <c:pt idx="339">
                  <c:v>41476</c:v>
                </c:pt>
                <c:pt idx="340">
                  <c:v>41477</c:v>
                </c:pt>
                <c:pt idx="341">
                  <c:v>41478</c:v>
                </c:pt>
                <c:pt idx="342">
                  <c:v>41479</c:v>
                </c:pt>
                <c:pt idx="343">
                  <c:v>41480</c:v>
                </c:pt>
                <c:pt idx="344">
                  <c:v>41481</c:v>
                </c:pt>
                <c:pt idx="345">
                  <c:v>41482</c:v>
                </c:pt>
                <c:pt idx="346">
                  <c:v>41483</c:v>
                </c:pt>
                <c:pt idx="347">
                  <c:v>41484</c:v>
                </c:pt>
                <c:pt idx="348">
                  <c:v>41485</c:v>
                </c:pt>
                <c:pt idx="349">
                  <c:v>41486</c:v>
                </c:pt>
                <c:pt idx="350">
                  <c:v>41487</c:v>
                </c:pt>
                <c:pt idx="351">
                  <c:v>41488</c:v>
                </c:pt>
                <c:pt idx="352">
                  <c:v>41489</c:v>
                </c:pt>
                <c:pt idx="353">
                  <c:v>41490</c:v>
                </c:pt>
                <c:pt idx="354">
                  <c:v>41491</c:v>
                </c:pt>
                <c:pt idx="355">
                  <c:v>41492</c:v>
                </c:pt>
                <c:pt idx="356">
                  <c:v>41493</c:v>
                </c:pt>
                <c:pt idx="357">
                  <c:v>41494</c:v>
                </c:pt>
                <c:pt idx="358">
                  <c:v>41495</c:v>
                </c:pt>
                <c:pt idx="359">
                  <c:v>41496</c:v>
                </c:pt>
                <c:pt idx="360">
                  <c:v>41497</c:v>
                </c:pt>
                <c:pt idx="361">
                  <c:v>41498</c:v>
                </c:pt>
                <c:pt idx="362">
                  <c:v>41499</c:v>
                </c:pt>
                <c:pt idx="363">
                  <c:v>41500</c:v>
                </c:pt>
                <c:pt idx="364">
                  <c:v>41501</c:v>
                </c:pt>
                <c:pt idx="365">
                  <c:v>41502</c:v>
                </c:pt>
                <c:pt idx="366">
                  <c:v>41503</c:v>
                </c:pt>
                <c:pt idx="367">
                  <c:v>41504</c:v>
                </c:pt>
                <c:pt idx="368">
                  <c:v>41505</c:v>
                </c:pt>
                <c:pt idx="369">
                  <c:v>41506</c:v>
                </c:pt>
                <c:pt idx="370">
                  <c:v>41507</c:v>
                </c:pt>
                <c:pt idx="371">
                  <c:v>41508</c:v>
                </c:pt>
                <c:pt idx="372">
                  <c:v>41509</c:v>
                </c:pt>
                <c:pt idx="373">
                  <c:v>41510</c:v>
                </c:pt>
                <c:pt idx="374">
                  <c:v>41511</c:v>
                </c:pt>
                <c:pt idx="375">
                  <c:v>41512</c:v>
                </c:pt>
                <c:pt idx="376">
                  <c:v>41513</c:v>
                </c:pt>
                <c:pt idx="377">
                  <c:v>41514</c:v>
                </c:pt>
                <c:pt idx="378">
                  <c:v>41515</c:v>
                </c:pt>
                <c:pt idx="379">
                  <c:v>41516</c:v>
                </c:pt>
                <c:pt idx="380">
                  <c:v>41517</c:v>
                </c:pt>
                <c:pt idx="381">
                  <c:v>41518</c:v>
                </c:pt>
                <c:pt idx="382">
                  <c:v>41519</c:v>
                </c:pt>
                <c:pt idx="383">
                  <c:v>41520</c:v>
                </c:pt>
                <c:pt idx="384">
                  <c:v>41521</c:v>
                </c:pt>
                <c:pt idx="385">
                  <c:v>41522</c:v>
                </c:pt>
                <c:pt idx="386">
                  <c:v>41523</c:v>
                </c:pt>
                <c:pt idx="387">
                  <c:v>41524</c:v>
                </c:pt>
                <c:pt idx="388">
                  <c:v>41525</c:v>
                </c:pt>
                <c:pt idx="389">
                  <c:v>41526</c:v>
                </c:pt>
                <c:pt idx="390">
                  <c:v>41527</c:v>
                </c:pt>
                <c:pt idx="391">
                  <c:v>41528</c:v>
                </c:pt>
                <c:pt idx="392">
                  <c:v>41529</c:v>
                </c:pt>
                <c:pt idx="393">
                  <c:v>41530</c:v>
                </c:pt>
                <c:pt idx="394">
                  <c:v>41531</c:v>
                </c:pt>
                <c:pt idx="395">
                  <c:v>41532</c:v>
                </c:pt>
                <c:pt idx="396">
                  <c:v>41533</c:v>
                </c:pt>
                <c:pt idx="397">
                  <c:v>41534</c:v>
                </c:pt>
                <c:pt idx="398">
                  <c:v>41535</c:v>
                </c:pt>
                <c:pt idx="399">
                  <c:v>41536</c:v>
                </c:pt>
                <c:pt idx="400">
                  <c:v>41537</c:v>
                </c:pt>
                <c:pt idx="401">
                  <c:v>41538</c:v>
                </c:pt>
                <c:pt idx="402">
                  <c:v>41539</c:v>
                </c:pt>
                <c:pt idx="403">
                  <c:v>41540</c:v>
                </c:pt>
                <c:pt idx="404">
                  <c:v>41541</c:v>
                </c:pt>
                <c:pt idx="405">
                  <c:v>41542</c:v>
                </c:pt>
                <c:pt idx="406">
                  <c:v>41543</c:v>
                </c:pt>
                <c:pt idx="407">
                  <c:v>41544</c:v>
                </c:pt>
                <c:pt idx="408">
                  <c:v>41545</c:v>
                </c:pt>
                <c:pt idx="409">
                  <c:v>41546</c:v>
                </c:pt>
                <c:pt idx="410">
                  <c:v>41547</c:v>
                </c:pt>
                <c:pt idx="411">
                  <c:v>41548</c:v>
                </c:pt>
                <c:pt idx="412">
                  <c:v>41549</c:v>
                </c:pt>
                <c:pt idx="413">
                  <c:v>41550</c:v>
                </c:pt>
                <c:pt idx="414">
                  <c:v>41551</c:v>
                </c:pt>
                <c:pt idx="415">
                  <c:v>41552</c:v>
                </c:pt>
                <c:pt idx="416">
                  <c:v>41553</c:v>
                </c:pt>
                <c:pt idx="417">
                  <c:v>41554</c:v>
                </c:pt>
                <c:pt idx="418">
                  <c:v>41555</c:v>
                </c:pt>
                <c:pt idx="419">
                  <c:v>41556</c:v>
                </c:pt>
                <c:pt idx="420">
                  <c:v>41557</c:v>
                </c:pt>
                <c:pt idx="421">
                  <c:v>41558</c:v>
                </c:pt>
                <c:pt idx="422">
                  <c:v>41559</c:v>
                </c:pt>
                <c:pt idx="423">
                  <c:v>41560</c:v>
                </c:pt>
                <c:pt idx="424">
                  <c:v>41561</c:v>
                </c:pt>
                <c:pt idx="425">
                  <c:v>41562</c:v>
                </c:pt>
                <c:pt idx="426">
                  <c:v>41563</c:v>
                </c:pt>
                <c:pt idx="427">
                  <c:v>41564</c:v>
                </c:pt>
                <c:pt idx="428">
                  <c:v>41565</c:v>
                </c:pt>
                <c:pt idx="429">
                  <c:v>41566</c:v>
                </c:pt>
                <c:pt idx="430">
                  <c:v>41567</c:v>
                </c:pt>
                <c:pt idx="431">
                  <c:v>41568</c:v>
                </c:pt>
                <c:pt idx="432">
                  <c:v>41569</c:v>
                </c:pt>
                <c:pt idx="433">
                  <c:v>41570</c:v>
                </c:pt>
                <c:pt idx="434">
                  <c:v>41571</c:v>
                </c:pt>
                <c:pt idx="435">
                  <c:v>41572</c:v>
                </c:pt>
                <c:pt idx="436">
                  <c:v>41573</c:v>
                </c:pt>
                <c:pt idx="437">
                  <c:v>41574</c:v>
                </c:pt>
                <c:pt idx="438">
                  <c:v>41575</c:v>
                </c:pt>
                <c:pt idx="439">
                  <c:v>41576</c:v>
                </c:pt>
                <c:pt idx="440">
                  <c:v>41577</c:v>
                </c:pt>
                <c:pt idx="441">
                  <c:v>41578</c:v>
                </c:pt>
                <c:pt idx="442">
                  <c:v>41579</c:v>
                </c:pt>
                <c:pt idx="443">
                  <c:v>41580</c:v>
                </c:pt>
                <c:pt idx="444">
                  <c:v>41581</c:v>
                </c:pt>
                <c:pt idx="445">
                  <c:v>41582</c:v>
                </c:pt>
                <c:pt idx="446">
                  <c:v>41583</c:v>
                </c:pt>
                <c:pt idx="447">
                  <c:v>41584</c:v>
                </c:pt>
                <c:pt idx="448">
                  <c:v>41585</c:v>
                </c:pt>
                <c:pt idx="449">
                  <c:v>41586</c:v>
                </c:pt>
                <c:pt idx="450">
                  <c:v>41587</c:v>
                </c:pt>
                <c:pt idx="451">
                  <c:v>41588</c:v>
                </c:pt>
                <c:pt idx="452">
                  <c:v>41589</c:v>
                </c:pt>
                <c:pt idx="453">
                  <c:v>41590</c:v>
                </c:pt>
                <c:pt idx="454">
                  <c:v>41591</c:v>
                </c:pt>
                <c:pt idx="455">
                  <c:v>41592</c:v>
                </c:pt>
                <c:pt idx="456">
                  <c:v>41593</c:v>
                </c:pt>
                <c:pt idx="457">
                  <c:v>41594</c:v>
                </c:pt>
                <c:pt idx="458">
                  <c:v>41595</c:v>
                </c:pt>
                <c:pt idx="459">
                  <c:v>41596</c:v>
                </c:pt>
                <c:pt idx="460">
                  <c:v>41597</c:v>
                </c:pt>
                <c:pt idx="461">
                  <c:v>41598</c:v>
                </c:pt>
                <c:pt idx="462">
                  <c:v>41599</c:v>
                </c:pt>
                <c:pt idx="463">
                  <c:v>41600</c:v>
                </c:pt>
                <c:pt idx="464">
                  <c:v>41601</c:v>
                </c:pt>
                <c:pt idx="465">
                  <c:v>41602</c:v>
                </c:pt>
                <c:pt idx="466">
                  <c:v>41603</c:v>
                </c:pt>
                <c:pt idx="467">
                  <c:v>41604</c:v>
                </c:pt>
                <c:pt idx="468">
                  <c:v>41605</c:v>
                </c:pt>
                <c:pt idx="469">
                  <c:v>41606</c:v>
                </c:pt>
                <c:pt idx="470">
                  <c:v>41607</c:v>
                </c:pt>
                <c:pt idx="471">
                  <c:v>41608</c:v>
                </c:pt>
                <c:pt idx="472">
                  <c:v>41609</c:v>
                </c:pt>
                <c:pt idx="473">
                  <c:v>41610</c:v>
                </c:pt>
                <c:pt idx="474">
                  <c:v>41611</c:v>
                </c:pt>
                <c:pt idx="475">
                  <c:v>41612</c:v>
                </c:pt>
                <c:pt idx="476">
                  <c:v>41613</c:v>
                </c:pt>
                <c:pt idx="477">
                  <c:v>41614</c:v>
                </c:pt>
                <c:pt idx="478">
                  <c:v>41615</c:v>
                </c:pt>
                <c:pt idx="479">
                  <c:v>41616</c:v>
                </c:pt>
                <c:pt idx="480">
                  <c:v>41617</c:v>
                </c:pt>
                <c:pt idx="481">
                  <c:v>41618</c:v>
                </c:pt>
                <c:pt idx="482">
                  <c:v>41619</c:v>
                </c:pt>
                <c:pt idx="483">
                  <c:v>41620</c:v>
                </c:pt>
                <c:pt idx="484">
                  <c:v>41621</c:v>
                </c:pt>
                <c:pt idx="485">
                  <c:v>41622</c:v>
                </c:pt>
                <c:pt idx="486">
                  <c:v>41623</c:v>
                </c:pt>
                <c:pt idx="487">
                  <c:v>41624</c:v>
                </c:pt>
                <c:pt idx="488">
                  <c:v>41625</c:v>
                </c:pt>
                <c:pt idx="489">
                  <c:v>41626</c:v>
                </c:pt>
                <c:pt idx="490">
                  <c:v>41627</c:v>
                </c:pt>
                <c:pt idx="491">
                  <c:v>41628</c:v>
                </c:pt>
                <c:pt idx="492">
                  <c:v>41629</c:v>
                </c:pt>
                <c:pt idx="493">
                  <c:v>41630</c:v>
                </c:pt>
                <c:pt idx="494">
                  <c:v>41631</c:v>
                </c:pt>
                <c:pt idx="495">
                  <c:v>41632</c:v>
                </c:pt>
                <c:pt idx="496">
                  <c:v>41633</c:v>
                </c:pt>
                <c:pt idx="497">
                  <c:v>41634</c:v>
                </c:pt>
                <c:pt idx="498">
                  <c:v>41635</c:v>
                </c:pt>
                <c:pt idx="499">
                  <c:v>41636</c:v>
                </c:pt>
                <c:pt idx="500">
                  <c:v>41637</c:v>
                </c:pt>
                <c:pt idx="501">
                  <c:v>41638</c:v>
                </c:pt>
                <c:pt idx="502">
                  <c:v>41639</c:v>
                </c:pt>
                <c:pt idx="503">
                  <c:v>41640</c:v>
                </c:pt>
                <c:pt idx="504">
                  <c:v>41641</c:v>
                </c:pt>
                <c:pt idx="505">
                  <c:v>41642</c:v>
                </c:pt>
                <c:pt idx="506">
                  <c:v>41643</c:v>
                </c:pt>
                <c:pt idx="507">
                  <c:v>41644</c:v>
                </c:pt>
                <c:pt idx="508">
                  <c:v>41645</c:v>
                </c:pt>
                <c:pt idx="509">
                  <c:v>41646</c:v>
                </c:pt>
                <c:pt idx="510">
                  <c:v>41647</c:v>
                </c:pt>
                <c:pt idx="511">
                  <c:v>41648</c:v>
                </c:pt>
                <c:pt idx="512">
                  <c:v>41649</c:v>
                </c:pt>
                <c:pt idx="513">
                  <c:v>41650</c:v>
                </c:pt>
                <c:pt idx="514">
                  <c:v>41651</c:v>
                </c:pt>
                <c:pt idx="515">
                  <c:v>41652</c:v>
                </c:pt>
                <c:pt idx="516">
                  <c:v>41653</c:v>
                </c:pt>
                <c:pt idx="517">
                  <c:v>41654</c:v>
                </c:pt>
                <c:pt idx="518">
                  <c:v>41655</c:v>
                </c:pt>
                <c:pt idx="519">
                  <c:v>41656</c:v>
                </c:pt>
                <c:pt idx="520">
                  <c:v>41657</c:v>
                </c:pt>
                <c:pt idx="521">
                  <c:v>41658</c:v>
                </c:pt>
                <c:pt idx="522">
                  <c:v>41659</c:v>
                </c:pt>
                <c:pt idx="523">
                  <c:v>41660</c:v>
                </c:pt>
                <c:pt idx="524">
                  <c:v>41661</c:v>
                </c:pt>
                <c:pt idx="525">
                  <c:v>41662</c:v>
                </c:pt>
                <c:pt idx="526">
                  <c:v>41663</c:v>
                </c:pt>
                <c:pt idx="527">
                  <c:v>41664</c:v>
                </c:pt>
                <c:pt idx="528">
                  <c:v>41665</c:v>
                </c:pt>
                <c:pt idx="529">
                  <c:v>41666</c:v>
                </c:pt>
                <c:pt idx="530">
                  <c:v>41667</c:v>
                </c:pt>
                <c:pt idx="531">
                  <c:v>41668</c:v>
                </c:pt>
                <c:pt idx="532">
                  <c:v>41669</c:v>
                </c:pt>
                <c:pt idx="533">
                  <c:v>41670</c:v>
                </c:pt>
                <c:pt idx="534">
                  <c:v>41671</c:v>
                </c:pt>
                <c:pt idx="535">
                  <c:v>41672</c:v>
                </c:pt>
                <c:pt idx="536">
                  <c:v>41673</c:v>
                </c:pt>
                <c:pt idx="537">
                  <c:v>41674</c:v>
                </c:pt>
                <c:pt idx="538">
                  <c:v>41675</c:v>
                </c:pt>
                <c:pt idx="539">
                  <c:v>41676</c:v>
                </c:pt>
                <c:pt idx="540">
                  <c:v>41677</c:v>
                </c:pt>
                <c:pt idx="541">
                  <c:v>41678</c:v>
                </c:pt>
                <c:pt idx="542">
                  <c:v>41679</c:v>
                </c:pt>
                <c:pt idx="543">
                  <c:v>41680</c:v>
                </c:pt>
                <c:pt idx="544">
                  <c:v>41681</c:v>
                </c:pt>
                <c:pt idx="545">
                  <c:v>41682</c:v>
                </c:pt>
                <c:pt idx="546">
                  <c:v>41683</c:v>
                </c:pt>
                <c:pt idx="547">
                  <c:v>41684</c:v>
                </c:pt>
                <c:pt idx="548">
                  <c:v>41685</c:v>
                </c:pt>
                <c:pt idx="549">
                  <c:v>41686</c:v>
                </c:pt>
                <c:pt idx="550">
                  <c:v>41687</c:v>
                </c:pt>
                <c:pt idx="551">
                  <c:v>41688</c:v>
                </c:pt>
                <c:pt idx="552">
                  <c:v>41689</c:v>
                </c:pt>
                <c:pt idx="553">
                  <c:v>41690</c:v>
                </c:pt>
                <c:pt idx="554">
                  <c:v>41691</c:v>
                </c:pt>
                <c:pt idx="555">
                  <c:v>41692</c:v>
                </c:pt>
                <c:pt idx="556">
                  <c:v>41693</c:v>
                </c:pt>
                <c:pt idx="557">
                  <c:v>41694</c:v>
                </c:pt>
                <c:pt idx="558">
                  <c:v>41695</c:v>
                </c:pt>
                <c:pt idx="559">
                  <c:v>41696</c:v>
                </c:pt>
                <c:pt idx="560">
                  <c:v>41697</c:v>
                </c:pt>
                <c:pt idx="561">
                  <c:v>41698</c:v>
                </c:pt>
                <c:pt idx="562">
                  <c:v>41699</c:v>
                </c:pt>
                <c:pt idx="563">
                  <c:v>41700</c:v>
                </c:pt>
                <c:pt idx="564">
                  <c:v>41701</c:v>
                </c:pt>
                <c:pt idx="565">
                  <c:v>41702</c:v>
                </c:pt>
                <c:pt idx="566">
                  <c:v>41703</c:v>
                </c:pt>
                <c:pt idx="567">
                  <c:v>41704</c:v>
                </c:pt>
                <c:pt idx="568">
                  <c:v>41705</c:v>
                </c:pt>
                <c:pt idx="569">
                  <c:v>41706</c:v>
                </c:pt>
                <c:pt idx="570">
                  <c:v>41707</c:v>
                </c:pt>
                <c:pt idx="571">
                  <c:v>41708</c:v>
                </c:pt>
                <c:pt idx="572">
                  <c:v>41709</c:v>
                </c:pt>
                <c:pt idx="573">
                  <c:v>41710</c:v>
                </c:pt>
                <c:pt idx="574">
                  <c:v>41711</c:v>
                </c:pt>
                <c:pt idx="575">
                  <c:v>41712</c:v>
                </c:pt>
                <c:pt idx="576">
                  <c:v>41713</c:v>
                </c:pt>
                <c:pt idx="577">
                  <c:v>41714</c:v>
                </c:pt>
                <c:pt idx="578">
                  <c:v>41715</c:v>
                </c:pt>
                <c:pt idx="579">
                  <c:v>41716</c:v>
                </c:pt>
                <c:pt idx="580">
                  <c:v>41717</c:v>
                </c:pt>
                <c:pt idx="581">
                  <c:v>41718</c:v>
                </c:pt>
                <c:pt idx="582">
                  <c:v>41719</c:v>
                </c:pt>
                <c:pt idx="583">
                  <c:v>41720</c:v>
                </c:pt>
                <c:pt idx="584">
                  <c:v>41721</c:v>
                </c:pt>
                <c:pt idx="585">
                  <c:v>41722</c:v>
                </c:pt>
                <c:pt idx="586">
                  <c:v>41723</c:v>
                </c:pt>
                <c:pt idx="587">
                  <c:v>41724</c:v>
                </c:pt>
                <c:pt idx="588">
                  <c:v>41725</c:v>
                </c:pt>
                <c:pt idx="589">
                  <c:v>41726</c:v>
                </c:pt>
                <c:pt idx="590">
                  <c:v>41727</c:v>
                </c:pt>
                <c:pt idx="591">
                  <c:v>41728</c:v>
                </c:pt>
                <c:pt idx="592">
                  <c:v>41729</c:v>
                </c:pt>
                <c:pt idx="593">
                  <c:v>41730</c:v>
                </c:pt>
                <c:pt idx="594">
                  <c:v>41731</c:v>
                </c:pt>
                <c:pt idx="595">
                  <c:v>41732</c:v>
                </c:pt>
                <c:pt idx="596">
                  <c:v>41733</c:v>
                </c:pt>
                <c:pt idx="597">
                  <c:v>41734</c:v>
                </c:pt>
                <c:pt idx="598">
                  <c:v>41735</c:v>
                </c:pt>
                <c:pt idx="599">
                  <c:v>41736</c:v>
                </c:pt>
                <c:pt idx="600">
                  <c:v>41737</c:v>
                </c:pt>
                <c:pt idx="601">
                  <c:v>41738</c:v>
                </c:pt>
                <c:pt idx="602">
                  <c:v>41739</c:v>
                </c:pt>
                <c:pt idx="603">
                  <c:v>41740</c:v>
                </c:pt>
                <c:pt idx="604">
                  <c:v>41741</c:v>
                </c:pt>
                <c:pt idx="605">
                  <c:v>41742</c:v>
                </c:pt>
                <c:pt idx="606">
                  <c:v>41743</c:v>
                </c:pt>
                <c:pt idx="607">
                  <c:v>41744</c:v>
                </c:pt>
                <c:pt idx="608">
                  <c:v>41745</c:v>
                </c:pt>
                <c:pt idx="609">
                  <c:v>41746</c:v>
                </c:pt>
                <c:pt idx="610">
                  <c:v>41747</c:v>
                </c:pt>
                <c:pt idx="611">
                  <c:v>41748</c:v>
                </c:pt>
                <c:pt idx="612">
                  <c:v>41749</c:v>
                </c:pt>
                <c:pt idx="613">
                  <c:v>41750</c:v>
                </c:pt>
                <c:pt idx="614">
                  <c:v>41751</c:v>
                </c:pt>
                <c:pt idx="615">
                  <c:v>41752</c:v>
                </c:pt>
                <c:pt idx="616">
                  <c:v>41753</c:v>
                </c:pt>
                <c:pt idx="617">
                  <c:v>41754</c:v>
                </c:pt>
                <c:pt idx="618">
                  <c:v>41755</c:v>
                </c:pt>
                <c:pt idx="619">
                  <c:v>41756</c:v>
                </c:pt>
                <c:pt idx="620">
                  <c:v>41757</c:v>
                </c:pt>
                <c:pt idx="621">
                  <c:v>41758</c:v>
                </c:pt>
                <c:pt idx="622">
                  <c:v>41759</c:v>
                </c:pt>
                <c:pt idx="623">
                  <c:v>41760</c:v>
                </c:pt>
                <c:pt idx="624">
                  <c:v>41761</c:v>
                </c:pt>
                <c:pt idx="625">
                  <c:v>41762</c:v>
                </c:pt>
                <c:pt idx="626">
                  <c:v>41763</c:v>
                </c:pt>
                <c:pt idx="627">
                  <c:v>41764</c:v>
                </c:pt>
                <c:pt idx="628">
                  <c:v>41765</c:v>
                </c:pt>
                <c:pt idx="629">
                  <c:v>41766</c:v>
                </c:pt>
                <c:pt idx="630">
                  <c:v>41767</c:v>
                </c:pt>
                <c:pt idx="631">
                  <c:v>41768</c:v>
                </c:pt>
                <c:pt idx="632">
                  <c:v>41769</c:v>
                </c:pt>
                <c:pt idx="633">
                  <c:v>41770</c:v>
                </c:pt>
                <c:pt idx="634">
                  <c:v>41771</c:v>
                </c:pt>
                <c:pt idx="635">
                  <c:v>41772</c:v>
                </c:pt>
                <c:pt idx="636">
                  <c:v>41773</c:v>
                </c:pt>
                <c:pt idx="637">
                  <c:v>41774</c:v>
                </c:pt>
                <c:pt idx="638">
                  <c:v>41775</c:v>
                </c:pt>
                <c:pt idx="639">
                  <c:v>41776</c:v>
                </c:pt>
                <c:pt idx="640">
                  <c:v>41777</c:v>
                </c:pt>
                <c:pt idx="641">
                  <c:v>41778</c:v>
                </c:pt>
                <c:pt idx="642">
                  <c:v>41779</c:v>
                </c:pt>
                <c:pt idx="643">
                  <c:v>41780</c:v>
                </c:pt>
                <c:pt idx="644">
                  <c:v>41781</c:v>
                </c:pt>
                <c:pt idx="645">
                  <c:v>41782</c:v>
                </c:pt>
                <c:pt idx="646">
                  <c:v>41783</c:v>
                </c:pt>
                <c:pt idx="647">
                  <c:v>41784</c:v>
                </c:pt>
                <c:pt idx="648">
                  <c:v>41785</c:v>
                </c:pt>
                <c:pt idx="649">
                  <c:v>41786</c:v>
                </c:pt>
                <c:pt idx="650">
                  <c:v>41787</c:v>
                </c:pt>
                <c:pt idx="651">
                  <c:v>41788</c:v>
                </c:pt>
                <c:pt idx="652">
                  <c:v>41789</c:v>
                </c:pt>
                <c:pt idx="653">
                  <c:v>41790</c:v>
                </c:pt>
                <c:pt idx="654">
                  <c:v>41791</c:v>
                </c:pt>
                <c:pt idx="655">
                  <c:v>41792</c:v>
                </c:pt>
                <c:pt idx="656">
                  <c:v>41793</c:v>
                </c:pt>
                <c:pt idx="657">
                  <c:v>41794</c:v>
                </c:pt>
                <c:pt idx="658">
                  <c:v>41795</c:v>
                </c:pt>
                <c:pt idx="659">
                  <c:v>41796</c:v>
                </c:pt>
                <c:pt idx="660">
                  <c:v>41797</c:v>
                </c:pt>
                <c:pt idx="661">
                  <c:v>41798</c:v>
                </c:pt>
                <c:pt idx="662">
                  <c:v>41799</c:v>
                </c:pt>
                <c:pt idx="663">
                  <c:v>41800</c:v>
                </c:pt>
                <c:pt idx="664">
                  <c:v>41801</c:v>
                </c:pt>
                <c:pt idx="665">
                  <c:v>41802</c:v>
                </c:pt>
                <c:pt idx="666">
                  <c:v>41803</c:v>
                </c:pt>
                <c:pt idx="667">
                  <c:v>41804</c:v>
                </c:pt>
                <c:pt idx="668">
                  <c:v>41805</c:v>
                </c:pt>
                <c:pt idx="669">
                  <c:v>41806</c:v>
                </c:pt>
                <c:pt idx="670">
                  <c:v>41807</c:v>
                </c:pt>
                <c:pt idx="671">
                  <c:v>41808</c:v>
                </c:pt>
                <c:pt idx="672">
                  <c:v>41809</c:v>
                </c:pt>
                <c:pt idx="673">
                  <c:v>41810</c:v>
                </c:pt>
                <c:pt idx="674">
                  <c:v>41811</c:v>
                </c:pt>
                <c:pt idx="675">
                  <c:v>41812</c:v>
                </c:pt>
                <c:pt idx="676">
                  <c:v>41813</c:v>
                </c:pt>
                <c:pt idx="677">
                  <c:v>41814</c:v>
                </c:pt>
                <c:pt idx="678">
                  <c:v>41815</c:v>
                </c:pt>
                <c:pt idx="679">
                  <c:v>41816</c:v>
                </c:pt>
                <c:pt idx="680">
                  <c:v>41817</c:v>
                </c:pt>
                <c:pt idx="681">
                  <c:v>41818</c:v>
                </c:pt>
                <c:pt idx="682">
                  <c:v>41819</c:v>
                </c:pt>
                <c:pt idx="683">
                  <c:v>41820</c:v>
                </c:pt>
                <c:pt idx="684">
                  <c:v>41821</c:v>
                </c:pt>
                <c:pt idx="685">
                  <c:v>41822</c:v>
                </c:pt>
                <c:pt idx="686">
                  <c:v>41823</c:v>
                </c:pt>
                <c:pt idx="687">
                  <c:v>41824</c:v>
                </c:pt>
                <c:pt idx="688">
                  <c:v>41825</c:v>
                </c:pt>
                <c:pt idx="689">
                  <c:v>41826</c:v>
                </c:pt>
                <c:pt idx="690">
                  <c:v>41827</c:v>
                </c:pt>
                <c:pt idx="691">
                  <c:v>41828</c:v>
                </c:pt>
                <c:pt idx="692">
                  <c:v>41829</c:v>
                </c:pt>
                <c:pt idx="693">
                  <c:v>41830</c:v>
                </c:pt>
                <c:pt idx="694">
                  <c:v>41831</c:v>
                </c:pt>
                <c:pt idx="695">
                  <c:v>41832</c:v>
                </c:pt>
                <c:pt idx="696">
                  <c:v>41833</c:v>
                </c:pt>
                <c:pt idx="697">
                  <c:v>41834</c:v>
                </c:pt>
                <c:pt idx="698">
                  <c:v>41835</c:v>
                </c:pt>
                <c:pt idx="699">
                  <c:v>41836</c:v>
                </c:pt>
                <c:pt idx="700">
                  <c:v>41837</c:v>
                </c:pt>
                <c:pt idx="701">
                  <c:v>41838</c:v>
                </c:pt>
                <c:pt idx="702">
                  <c:v>41839</c:v>
                </c:pt>
                <c:pt idx="703">
                  <c:v>41840</c:v>
                </c:pt>
                <c:pt idx="704">
                  <c:v>41841</c:v>
                </c:pt>
                <c:pt idx="705">
                  <c:v>41842</c:v>
                </c:pt>
                <c:pt idx="706">
                  <c:v>41843</c:v>
                </c:pt>
                <c:pt idx="707">
                  <c:v>41844</c:v>
                </c:pt>
                <c:pt idx="708">
                  <c:v>41845</c:v>
                </c:pt>
                <c:pt idx="709">
                  <c:v>41846</c:v>
                </c:pt>
                <c:pt idx="710">
                  <c:v>41847</c:v>
                </c:pt>
                <c:pt idx="711">
                  <c:v>41848</c:v>
                </c:pt>
                <c:pt idx="712">
                  <c:v>41849</c:v>
                </c:pt>
                <c:pt idx="713">
                  <c:v>41850</c:v>
                </c:pt>
                <c:pt idx="714">
                  <c:v>41851</c:v>
                </c:pt>
                <c:pt idx="715">
                  <c:v>41852</c:v>
                </c:pt>
                <c:pt idx="716">
                  <c:v>41853</c:v>
                </c:pt>
                <c:pt idx="717">
                  <c:v>41854</c:v>
                </c:pt>
                <c:pt idx="718">
                  <c:v>41855</c:v>
                </c:pt>
                <c:pt idx="719">
                  <c:v>41856</c:v>
                </c:pt>
                <c:pt idx="720">
                  <c:v>41857</c:v>
                </c:pt>
                <c:pt idx="721">
                  <c:v>41858</c:v>
                </c:pt>
                <c:pt idx="722">
                  <c:v>41859</c:v>
                </c:pt>
                <c:pt idx="723">
                  <c:v>41860</c:v>
                </c:pt>
                <c:pt idx="724">
                  <c:v>41861</c:v>
                </c:pt>
                <c:pt idx="725">
                  <c:v>41862</c:v>
                </c:pt>
                <c:pt idx="726">
                  <c:v>41863</c:v>
                </c:pt>
                <c:pt idx="727">
                  <c:v>41864</c:v>
                </c:pt>
                <c:pt idx="728">
                  <c:v>41865</c:v>
                </c:pt>
                <c:pt idx="729">
                  <c:v>41866</c:v>
                </c:pt>
                <c:pt idx="730">
                  <c:v>41867</c:v>
                </c:pt>
                <c:pt idx="731">
                  <c:v>41868</c:v>
                </c:pt>
                <c:pt idx="732">
                  <c:v>41869</c:v>
                </c:pt>
                <c:pt idx="733">
                  <c:v>41870</c:v>
                </c:pt>
                <c:pt idx="734">
                  <c:v>41871</c:v>
                </c:pt>
                <c:pt idx="735">
                  <c:v>41872</c:v>
                </c:pt>
                <c:pt idx="736">
                  <c:v>41873</c:v>
                </c:pt>
                <c:pt idx="737">
                  <c:v>41874</c:v>
                </c:pt>
                <c:pt idx="738">
                  <c:v>41875</c:v>
                </c:pt>
                <c:pt idx="739">
                  <c:v>41876</c:v>
                </c:pt>
                <c:pt idx="740">
                  <c:v>41877</c:v>
                </c:pt>
                <c:pt idx="741">
                  <c:v>41878</c:v>
                </c:pt>
                <c:pt idx="742">
                  <c:v>41879</c:v>
                </c:pt>
                <c:pt idx="743">
                  <c:v>41880</c:v>
                </c:pt>
                <c:pt idx="744">
                  <c:v>41881</c:v>
                </c:pt>
                <c:pt idx="745">
                  <c:v>41882</c:v>
                </c:pt>
                <c:pt idx="746">
                  <c:v>41883</c:v>
                </c:pt>
                <c:pt idx="747">
                  <c:v>41884</c:v>
                </c:pt>
                <c:pt idx="748">
                  <c:v>41885</c:v>
                </c:pt>
                <c:pt idx="749">
                  <c:v>41886</c:v>
                </c:pt>
                <c:pt idx="750">
                  <c:v>41887</c:v>
                </c:pt>
                <c:pt idx="751">
                  <c:v>41888</c:v>
                </c:pt>
                <c:pt idx="752">
                  <c:v>41889</c:v>
                </c:pt>
                <c:pt idx="753">
                  <c:v>41890</c:v>
                </c:pt>
                <c:pt idx="754">
                  <c:v>41891</c:v>
                </c:pt>
                <c:pt idx="755">
                  <c:v>41892</c:v>
                </c:pt>
                <c:pt idx="756">
                  <c:v>41893</c:v>
                </c:pt>
                <c:pt idx="757">
                  <c:v>41894</c:v>
                </c:pt>
                <c:pt idx="758">
                  <c:v>41895</c:v>
                </c:pt>
                <c:pt idx="759">
                  <c:v>41896</c:v>
                </c:pt>
                <c:pt idx="760">
                  <c:v>41897</c:v>
                </c:pt>
                <c:pt idx="761">
                  <c:v>41898</c:v>
                </c:pt>
                <c:pt idx="762">
                  <c:v>41899</c:v>
                </c:pt>
                <c:pt idx="763">
                  <c:v>41900</c:v>
                </c:pt>
                <c:pt idx="764">
                  <c:v>41901</c:v>
                </c:pt>
                <c:pt idx="765">
                  <c:v>41902</c:v>
                </c:pt>
                <c:pt idx="766">
                  <c:v>41903</c:v>
                </c:pt>
                <c:pt idx="767">
                  <c:v>41904</c:v>
                </c:pt>
                <c:pt idx="768">
                  <c:v>41905</c:v>
                </c:pt>
                <c:pt idx="769">
                  <c:v>41906</c:v>
                </c:pt>
                <c:pt idx="770">
                  <c:v>41907</c:v>
                </c:pt>
                <c:pt idx="771">
                  <c:v>41908</c:v>
                </c:pt>
                <c:pt idx="772">
                  <c:v>41909</c:v>
                </c:pt>
                <c:pt idx="773">
                  <c:v>41910</c:v>
                </c:pt>
                <c:pt idx="774">
                  <c:v>41911</c:v>
                </c:pt>
                <c:pt idx="775">
                  <c:v>41912</c:v>
                </c:pt>
                <c:pt idx="776">
                  <c:v>41913</c:v>
                </c:pt>
                <c:pt idx="777">
                  <c:v>41914</c:v>
                </c:pt>
                <c:pt idx="778">
                  <c:v>41915</c:v>
                </c:pt>
                <c:pt idx="779">
                  <c:v>41916</c:v>
                </c:pt>
                <c:pt idx="780">
                  <c:v>41917</c:v>
                </c:pt>
                <c:pt idx="781">
                  <c:v>41918</c:v>
                </c:pt>
                <c:pt idx="782">
                  <c:v>41919</c:v>
                </c:pt>
                <c:pt idx="783">
                  <c:v>41920</c:v>
                </c:pt>
                <c:pt idx="784">
                  <c:v>41921</c:v>
                </c:pt>
                <c:pt idx="785">
                  <c:v>41922</c:v>
                </c:pt>
                <c:pt idx="786">
                  <c:v>41923</c:v>
                </c:pt>
                <c:pt idx="787">
                  <c:v>41924</c:v>
                </c:pt>
                <c:pt idx="788">
                  <c:v>41925</c:v>
                </c:pt>
                <c:pt idx="789">
                  <c:v>41926</c:v>
                </c:pt>
                <c:pt idx="790">
                  <c:v>41927</c:v>
                </c:pt>
                <c:pt idx="791">
                  <c:v>41928</c:v>
                </c:pt>
                <c:pt idx="792">
                  <c:v>41929</c:v>
                </c:pt>
                <c:pt idx="793">
                  <c:v>41930</c:v>
                </c:pt>
                <c:pt idx="794">
                  <c:v>41931</c:v>
                </c:pt>
                <c:pt idx="795">
                  <c:v>41932</c:v>
                </c:pt>
                <c:pt idx="796">
                  <c:v>41933</c:v>
                </c:pt>
                <c:pt idx="797">
                  <c:v>41934</c:v>
                </c:pt>
                <c:pt idx="798">
                  <c:v>41935</c:v>
                </c:pt>
                <c:pt idx="799">
                  <c:v>41936</c:v>
                </c:pt>
                <c:pt idx="800">
                  <c:v>41937</c:v>
                </c:pt>
                <c:pt idx="801">
                  <c:v>41938</c:v>
                </c:pt>
                <c:pt idx="802">
                  <c:v>41939</c:v>
                </c:pt>
                <c:pt idx="803">
                  <c:v>41940</c:v>
                </c:pt>
                <c:pt idx="804">
                  <c:v>41941</c:v>
                </c:pt>
                <c:pt idx="805">
                  <c:v>41942</c:v>
                </c:pt>
                <c:pt idx="806">
                  <c:v>41943</c:v>
                </c:pt>
                <c:pt idx="807">
                  <c:v>41944</c:v>
                </c:pt>
                <c:pt idx="808">
                  <c:v>41945</c:v>
                </c:pt>
                <c:pt idx="809">
                  <c:v>41946</c:v>
                </c:pt>
                <c:pt idx="810">
                  <c:v>41947</c:v>
                </c:pt>
                <c:pt idx="811">
                  <c:v>41948</c:v>
                </c:pt>
                <c:pt idx="812">
                  <c:v>41949</c:v>
                </c:pt>
                <c:pt idx="813">
                  <c:v>41950</c:v>
                </c:pt>
                <c:pt idx="814">
                  <c:v>41951</c:v>
                </c:pt>
                <c:pt idx="815">
                  <c:v>41952</c:v>
                </c:pt>
                <c:pt idx="816">
                  <c:v>41953</c:v>
                </c:pt>
                <c:pt idx="817">
                  <c:v>41954</c:v>
                </c:pt>
                <c:pt idx="818">
                  <c:v>41955</c:v>
                </c:pt>
                <c:pt idx="819">
                  <c:v>41956</c:v>
                </c:pt>
                <c:pt idx="820">
                  <c:v>41957</c:v>
                </c:pt>
                <c:pt idx="821">
                  <c:v>41958</c:v>
                </c:pt>
                <c:pt idx="822">
                  <c:v>41959</c:v>
                </c:pt>
                <c:pt idx="823">
                  <c:v>41960</c:v>
                </c:pt>
                <c:pt idx="824">
                  <c:v>41961</c:v>
                </c:pt>
                <c:pt idx="825">
                  <c:v>41962</c:v>
                </c:pt>
                <c:pt idx="826">
                  <c:v>41963</c:v>
                </c:pt>
                <c:pt idx="827">
                  <c:v>41964</c:v>
                </c:pt>
                <c:pt idx="828">
                  <c:v>41965</c:v>
                </c:pt>
                <c:pt idx="829">
                  <c:v>41966</c:v>
                </c:pt>
                <c:pt idx="830">
                  <c:v>41967</c:v>
                </c:pt>
                <c:pt idx="831">
                  <c:v>41968</c:v>
                </c:pt>
                <c:pt idx="832">
                  <c:v>41969</c:v>
                </c:pt>
                <c:pt idx="833">
                  <c:v>41970</c:v>
                </c:pt>
                <c:pt idx="834">
                  <c:v>41971</c:v>
                </c:pt>
                <c:pt idx="835">
                  <c:v>41972</c:v>
                </c:pt>
                <c:pt idx="836">
                  <c:v>41973</c:v>
                </c:pt>
                <c:pt idx="837">
                  <c:v>41974</c:v>
                </c:pt>
                <c:pt idx="838">
                  <c:v>41975</c:v>
                </c:pt>
                <c:pt idx="839">
                  <c:v>41976</c:v>
                </c:pt>
                <c:pt idx="840">
                  <c:v>41977</c:v>
                </c:pt>
                <c:pt idx="841">
                  <c:v>41978</c:v>
                </c:pt>
                <c:pt idx="842">
                  <c:v>41979</c:v>
                </c:pt>
                <c:pt idx="843">
                  <c:v>41980</c:v>
                </c:pt>
                <c:pt idx="844">
                  <c:v>41981</c:v>
                </c:pt>
                <c:pt idx="845">
                  <c:v>41982</c:v>
                </c:pt>
                <c:pt idx="846">
                  <c:v>41983</c:v>
                </c:pt>
                <c:pt idx="847">
                  <c:v>41984</c:v>
                </c:pt>
                <c:pt idx="848">
                  <c:v>41985</c:v>
                </c:pt>
                <c:pt idx="849">
                  <c:v>41986</c:v>
                </c:pt>
                <c:pt idx="850">
                  <c:v>41987</c:v>
                </c:pt>
                <c:pt idx="851">
                  <c:v>41988</c:v>
                </c:pt>
                <c:pt idx="852">
                  <c:v>41989</c:v>
                </c:pt>
                <c:pt idx="853">
                  <c:v>41990</c:v>
                </c:pt>
                <c:pt idx="854">
                  <c:v>41991</c:v>
                </c:pt>
                <c:pt idx="855">
                  <c:v>41992</c:v>
                </c:pt>
                <c:pt idx="856">
                  <c:v>41993</c:v>
                </c:pt>
                <c:pt idx="857">
                  <c:v>41994</c:v>
                </c:pt>
                <c:pt idx="858">
                  <c:v>41995</c:v>
                </c:pt>
                <c:pt idx="859">
                  <c:v>41996</c:v>
                </c:pt>
                <c:pt idx="860">
                  <c:v>41997</c:v>
                </c:pt>
                <c:pt idx="861">
                  <c:v>41998</c:v>
                </c:pt>
                <c:pt idx="862">
                  <c:v>41999</c:v>
                </c:pt>
                <c:pt idx="863">
                  <c:v>42000</c:v>
                </c:pt>
                <c:pt idx="864">
                  <c:v>42001</c:v>
                </c:pt>
                <c:pt idx="865">
                  <c:v>42002</c:v>
                </c:pt>
                <c:pt idx="866">
                  <c:v>42003</c:v>
                </c:pt>
                <c:pt idx="867">
                  <c:v>42004</c:v>
                </c:pt>
                <c:pt idx="868">
                  <c:v>42005</c:v>
                </c:pt>
                <c:pt idx="869">
                  <c:v>42006</c:v>
                </c:pt>
                <c:pt idx="870">
                  <c:v>42007</c:v>
                </c:pt>
                <c:pt idx="871">
                  <c:v>42008</c:v>
                </c:pt>
                <c:pt idx="872">
                  <c:v>42009</c:v>
                </c:pt>
                <c:pt idx="873">
                  <c:v>42010</c:v>
                </c:pt>
                <c:pt idx="874">
                  <c:v>42011</c:v>
                </c:pt>
                <c:pt idx="875">
                  <c:v>42012</c:v>
                </c:pt>
                <c:pt idx="876">
                  <c:v>42013</c:v>
                </c:pt>
                <c:pt idx="877">
                  <c:v>42014</c:v>
                </c:pt>
                <c:pt idx="878">
                  <c:v>42015</c:v>
                </c:pt>
                <c:pt idx="879">
                  <c:v>42016</c:v>
                </c:pt>
                <c:pt idx="880">
                  <c:v>42017</c:v>
                </c:pt>
                <c:pt idx="881">
                  <c:v>42018</c:v>
                </c:pt>
                <c:pt idx="882">
                  <c:v>42019</c:v>
                </c:pt>
                <c:pt idx="883">
                  <c:v>42020</c:v>
                </c:pt>
                <c:pt idx="884">
                  <c:v>42021</c:v>
                </c:pt>
                <c:pt idx="885">
                  <c:v>42022</c:v>
                </c:pt>
                <c:pt idx="886">
                  <c:v>42023</c:v>
                </c:pt>
                <c:pt idx="887">
                  <c:v>42024</c:v>
                </c:pt>
                <c:pt idx="888">
                  <c:v>42025</c:v>
                </c:pt>
                <c:pt idx="889">
                  <c:v>42026</c:v>
                </c:pt>
                <c:pt idx="890">
                  <c:v>42027</c:v>
                </c:pt>
                <c:pt idx="891">
                  <c:v>42028</c:v>
                </c:pt>
                <c:pt idx="892">
                  <c:v>42029</c:v>
                </c:pt>
                <c:pt idx="893">
                  <c:v>42030</c:v>
                </c:pt>
                <c:pt idx="894">
                  <c:v>42031</c:v>
                </c:pt>
                <c:pt idx="895">
                  <c:v>42032</c:v>
                </c:pt>
                <c:pt idx="896">
                  <c:v>42033</c:v>
                </c:pt>
                <c:pt idx="897">
                  <c:v>42034</c:v>
                </c:pt>
                <c:pt idx="898">
                  <c:v>42035</c:v>
                </c:pt>
                <c:pt idx="899">
                  <c:v>42036</c:v>
                </c:pt>
                <c:pt idx="900">
                  <c:v>42037</c:v>
                </c:pt>
                <c:pt idx="901">
                  <c:v>42038</c:v>
                </c:pt>
                <c:pt idx="902">
                  <c:v>42039</c:v>
                </c:pt>
                <c:pt idx="903">
                  <c:v>42040</c:v>
                </c:pt>
                <c:pt idx="904">
                  <c:v>42041</c:v>
                </c:pt>
                <c:pt idx="905">
                  <c:v>42042</c:v>
                </c:pt>
                <c:pt idx="906">
                  <c:v>42043</c:v>
                </c:pt>
                <c:pt idx="907">
                  <c:v>42044</c:v>
                </c:pt>
                <c:pt idx="908">
                  <c:v>42045</c:v>
                </c:pt>
                <c:pt idx="909">
                  <c:v>42046</c:v>
                </c:pt>
                <c:pt idx="910">
                  <c:v>42047</c:v>
                </c:pt>
                <c:pt idx="911">
                  <c:v>42048</c:v>
                </c:pt>
                <c:pt idx="912">
                  <c:v>42049</c:v>
                </c:pt>
                <c:pt idx="913">
                  <c:v>42050</c:v>
                </c:pt>
                <c:pt idx="914">
                  <c:v>42051</c:v>
                </c:pt>
                <c:pt idx="915">
                  <c:v>42052</c:v>
                </c:pt>
                <c:pt idx="916">
                  <c:v>42053</c:v>
                </c:pt>
                <c:pt idx="917">
                  <c:v>42054</c:v>
                </c:pt>
                <c:pt idx="918">
                  <c:v>42055</c:v>
                </c:pt>
                <c:pt idx="919">
                  <c:v>42056</c:v>
                </c:pt>
                <c:pt idx="920">
                  <c:v>42057</c:v>
                </c:pt>
                <c:pt idx="921">
                  <c:v>42058</c:v>
                </c:pt>
                <c:pt idx="922">
                  <c:v>42059</c:v>
                </c:pt>
                <c:pt idx="923">
                  <c:v>42060</c:v>
                </c:pt>
                <c:pt idx="924">
                  <c:v>42061</c:v>
                </c:pt>
                <c:pt idx="925">
                  <c:v>42062</c:v>
                </c:pt>
                <c:pt idx="926">
                  <c:v>42063</c:v>
                </c:pt>
                <c:pt idx="927">
                  <c:v>42064</c:v>
                </c:pt>
                <c:pt idx="928">
                  <c:v>42065</c:v>
                </c:pt>
                <c:pt idx="929">
                  <c:v>42066</c:v>
                </c:pt>
                <c:pt idx="930">
                  <c:v>42067</c:v>
                </c:pt>
                <c:pt idx="931">
                  <c:v>42068</c:v>
                </c:pt>
                <c:pt idx="932">
                  <c:v>42069</c:v>
                </c:pt>
                <c:pt idx="933">
                  <c:v>42070</c:v>
                </c:pt>
                <c:pt idx="934">
                  <c:v>42071</c:v>
                </c:pt>
                <c:pt idx="935">
                  <c:v>42072</c:v>
                </c:pt>
                <c:pt idx="936">
                  <c:v>42073</c:v>
                </c:pt>
                <c:pt idx="937">
                  <c:v>42074</c:v>
                </c:pt>
                <c:pt idx="938">
                  <c:v>42075</c:v>
                </c:pt>
                <c:pt idx="939">
                  <c:v>42076</c:v>
                </c:pt>
                <c:pt idx="940">
                  <c:v>42077</c:v>
                </c:pt>
                <c:pt idx="941">
                  <c:v>42078</c:v>
                </c:pt>
                <c:pt idx="942">
                  <c:v>42079</c:v>
                </c:pt>
                <c:pt idx="943">
                  <c:v>42080</c:v>
                </c:pt>
                <c:pt idx="944">
                  <c:v>42081</c:v>
                </c:pt>
                <c:pt idx="945">
                  <c:v>42082</c:v>
                </c:pt>
                <c:pt idx="946">
                  <c:v>42083</c:v>
                </c:pt>
                <c:pt idx="947">
                  <c:v>42084</c:v>
                </c:pt>
                <c:pt idx="948">
                  <c:v>42085</c:v>
                </c:pt>
                <c:pt idx="949">
                  <c:v>42086</c:v>
                </c:pt>
                <c:pt idx="950">
                  <c:v>42087</c:v>
                </c:pt>
                <c:pt idx="951">
                  <c:v>42088</c:v>
                </c:pt>
                <c:pt idx="952">
                  <c:v>42089</c:v>
                </c:pt>
                <c:pt idx="953">
                  <c:v>42090</c:v>
                </c:pt>
                <c:pt idx="954">
                  <c:v>42091</c:v>
                </c:pt>
                <c:pt idx="955">
                  <c:v>42092</c:v>
                </c:pt>
                <c:pt idx="956">
                  <c:v>42093</c:v>
                </c:pt>
                <c:pt idx="957">
                  <c:v>42094</c:v>
                </c:pt>
                <c:pt idx="958">
                  <c:v>42095</c:v>
                </c:pt>
                <c:pt idx="959">
                  <c:v>42096</c:v>
                </c:pt>
                <c:pt idx="960">
                  <c:v>42097</c:v>
                </c:pt>
                <c:pt idx="961">
                  <c:v>42098</c:v>
                </c:pt>
                <c:pt idx="962">
                  <c:v>42099</c:v>
                </c:pt>
                <c:pt idx="963">
                  <c:v>42100</c:v>
                </c:pt>
                <c:pt idx="964">
                  <c:v>42101</c:v>
                </c:pt>
                <c:pt idx="965">
                  <c:v>42102</c:v>
                </c:pt>
                <c:pt idx="966">
                  <c:v>42103</c:v>
                </c:pt>
                <c:pt idx="967">
                  <c:v>42104</c:v>
                </c:pt>
                <c:pt idx="968">
                  <c:v>42105</c:v>
                </c:pt>
                <c:pt idx="969">
                  <c:v>42106</c:v>
                </c:pt>
                <c:pt idx="970">
                  <c:v>42107</c:v>
                </c:pt>
                <c:pt idx="971">
                  <c:v>42108</c:v>
                </c:pt>
                <c:pt idx="972">
                  <c:v>42109</c:v>
                </c:pt>
                <c:pt idx="973">
                  <c:v>42110</c:v>
                </c:pt>
                <c:pt idx="974">
                  <c:v>42111</c:v>
                </c:pt>
                <c:pt idx="975">
                  <c:v>42112</c:v>
                </c:pt>
                <c:pt idx="976">
                  <c:v>42113</c:v>
                </c:pt>
                <c:pt idx="977">
                  <c:v>42114</c:v>
                </c:pt>
                <c:pt idx="978">
                  <c:v>42115</c:v>
                </c:pt>
                <c:pt idx="979">
                  <c:v>42116</c:v>
                </c:pt>
                <c:pt idx="980">
                  <c:v>42117</c:v>
                </c:pt>
                <c:pt idx="981">
                  <c:v>42118</c:v>
                </c:pt>
                <c:pt idx="982">
                  <c:v>42119</c:v>
                </c:pt>
                <c:pt idx="983">
                  <c:v>42120</c:v>
                </c:pt>
                <c:pt idx="984">
                  <c:v>42121</c:v>
                </c:pt>
                <c:pt idx="985">
                  <c:v>42122</c:v>
                </c:pt>
                <c:pt idx="986">
                  <c:v>42123</c:v>
                </c:pt>
                <c:pt idx="987">
                  <c:v>42124</c:v>
                </c:pt>
                <c:pt idx="988">
                  <c:v>42125</c:v>
                </c:pt>
                <c:pt idx="989">
                  <c:v>42126</c:v>
                </c:pt>
                <c:pt idx="990">
                  <c:v>42127</c:v>
                </c:pt>
                <c:pt idx="991">
                  <c:v>42128</c:v>
                </c:pt>
                <c:pt idx="992">
                  <c:v>42129</c:v>
                </c:pt>
                <c:pt idx="993">
                  <c:v>42130</c:v>
                </c:pt>
                <c:pt idx="994">
                  <c:v>42131</c:v>
                </c:pt>
                <c:pt idx="995">
                  <c:v>42132</c:v>
                </c:pt>
                <c:pt idx="996">
                  <c:v>42133</c:v>
                </c:pt>
                <c:pt idx="997">
                  <c:v>42134</c:v>
                </c:pt>
                <c:pt idx="998">
                  <c:v>42135</c:v>
                </c:pt>
                <c:pt idx="999">
                  <c:v>42136</c:v>
                </c:pt>
                <c:pt idx="1000">
                  <c:v>42137</c:v>
                </c:pt>
                <c:pt idx="1001">
                  <c:v>42138</c:v>
                </c:pt>
                <c:pt idx="1002">
                  <c:v>42139</c:v>
                </c:pt>
                <c:pt idx="1003">
                  <c:v>42140</c:v>
                </c:pt>
                <c:pt idx="1004">
                  <c:v>42141</c:v>
                </c:pt>
                <c:pt idx="1005">
                  <c:v>42142</c:v>
                </c:pt>
                <c:pt idx="1006">
                  <c:v>42143</c:v>
                </c:pt>
                <c:pt idx="1007">
                  <c:v>42144</c:v>
                </c:pt>
                <c:pt idx="1008">
                  <c:v>42145</c:v>
                </c:pt>
                <c:pt idx="1009">
                  <c:v>42146</c:v>
                </c:pt>
                <c:pt idx="1010">
                  <c:v>42147</c:v>
                </c:pt>
                <c:pt idx="1011">
                  <c:v>42148</c:v>
                </c:pt>
                <c:pt idx="1012">
                  <c:v>42149</c:v>
                </c:pt>
                <c:pt idx="1013">
                  <c:v>42150</c:v>
                </c:pt>
                <c:pt idx="1014">
                  <c:v>42151</c:v>
                </c:pt>
                <c:pt idx="1015">
                  <c:v>42152</c:v>
                </c:pt>
                <c:pt idx="1016">
                  <c:v>42153</c:v>
                </c:pt>
                <c:pt idx="1017">
                  <c:v>42154</c:v>
                </c:pt>
                <c:pt idx="1018">
                  <c:v>42155</c:v>
                </c:pt>
                <c:pt idx="1019">
                  <c:v>42156</c:v>
                </c:pt>
                <c:pt idx="1020">
                  <c:v>42157</c:v>
                </c:pt>
                <c:pt idx="1021">
                  <c:v>42158</c:v>
                </c:pt>
                <c:pt idx="1022">
                  <c:v>42159</c:v>
                </c:pt>
                <c:pt idx="1023">
                  <c:v>42160</c:v>
                </c:pt>
                <c:pt idx="1024">
                  <c:v>42161</c:v>
                </c:pt>
                <c:pt idx="1025">
                  <c:v>42162</c:v>
                </c:pt>
                <c:pt idx="1026">
                  <c:v>42163</c:v>
                </c:pt>
                <c:pt idx="1027">
                  <c:v>42164</c:v>
                </c:pt>
                <c:pt idx="1028">
                  <c:v>42165</c:v>
                </c:pt>
                <c:pt idx="1029">
                  <c:v>42166</c:v>
                </c:pt>
                <c:pt idx="1030">
                  <c:v>42167</c:v>
                </c:pt>
                <c:pt idx="1031">
                  <c:v>42168</c:v>
                </c:pt>
                <c:pt idx="1032">
                  <c:v>42169</c:v>
                </c:pt>
                <c:pt idx="1033">
                  <c:v>42170</c:v>
                </c:pt>
                <c:pt idx="1034">
                  <c:v>42171</c:v>
                </c:pt>
                <c:pt idx="1035">
                  <c:v>42172</c:v>
                </c:pt>
                <c:pt idx="1036">
                  <c:v>42173</c:v>
                </c:pt>
                <c:pt idx="1037">
                  <c:v>42174</c:v>
                </c:pt>
                <c:pt idx="1038">
                  <c:v>42175</c:v>
                </c:pt>
                <c:pt idx="1039">
                  <c:v>42176</c:v>
                </c:pt>
                <c:pt idx="1040">
                  <c:v>42177</c:v>
                </c:pt>
                <c:pt idx="1041">
                  <c:v>42178</c:v>
                </c:pt>
                <c:pt idx="1042">
                  <c:v>42179</c:v>
                </c:pt>
                <c:pt idx="1043">
                  <c:v>42180</c:v>
                </c:pt>
                <c:pt idx="1044">
                  <c:v>42181</c:v>
                </c:pt>
                <c:pt idx="1045">
                  <c:v>42182</c:v>
                </c:pt>
                <c:pt idx="1046">
                  <c:v>42183</c:v>
                </c:pt>
                <c:pt idx="1047">
                  <c:v>42184</c:v>
                </c:pt>
                <c:pt idx="1048">
                  <c:v>42185</c:v>
                </c:pt>
                <c:pt idx="1049">
                  <c:v>42186</c:v>
                </c:pt>
                <c:pt idx="1050">
                  <c:v>42187</c:v>
                </c:pt>
                <c:pt idx="1051">
                  <c:v>42188</c:v>
                </c:pt>
                <c:pt idx="1052">
                  <c:v>42189</c:v>
                </c:pt>
                <c:pt idx="1053">
                  <c:v>42190</c:v>
                </c:pt>
                <c:pt idx="1054">
                  <c:v>42191</c:v>
                </c:pt>
                <c:pt idx="1055">
                  <c:v>42192</c:v>
                </c:pt>
                <c:pt idx="1056">
                  <c:v>42193</c:v>
                </c:pt>
                <c:pt idx="1057">
                  <c:v>42194</c:v>
                </c:pt>
                <c:pt idx="1058">
                  <c:v>42195</c:v>
                </c:pt>
                <c:pt idx="1059">
                  <c:v>42196</c:v>
                </c:pt>
                <c:pt idx="1060">
                  <c:v>42197</c:v>
                </c:pt>
                <c:pt idx="1061">
                  <c:v>42198</c:v>
                </c:pt>
                <c:pt idx="1062">
                  <c:v>42199</c:v>
                </c:pt>
                <c:pt idx="1063">
                  <c:v>42200</c:v>
                </c:pt>
                <c:pt idx="1064">
                  <c:v>42201</c:v>
                </c:pt>
                <c:pt idx="1065">
                  <c:v>42202</c:v>
                </c:pt>
                <c:pt idx="1066">
                  <c:v>42203</c:v>
                </c:pt>
                <c:pt idx="1067">
                  <c:v>42204</c:v>
                </c:pt>
                <c:pt idx="1068">
                  <c:v>42205</c:v>
                </c:pt>
                <c:pt idx="1069">
                  <c:v>42206</c:v>
                </c:pt>
                <c:pt idx="1070">
                  <c:v>42207</c:v>
                </c:pt>
                <c:pt idx="1071">
                  <c:v>42208</c:v>
                </c:pt>
                <c:pt idx="1072">
                  <c:v>42209</c:v>
                </c:pt>
                <c:pt idx="1073">
                  <c:v>42210</c:v>
                </c:pt>
                <c:pt idx="1074">
                  <c:v>42211</c:v>
                </c:pt>
                <c:pt idx="1075">
                  <c:v>42212</c:v>
                </c:pt>
                <c:pt idx="1076">
                  <c:v>42213</c:v>
                </c:pt>
                <c:pt idx="1077">
                  <c:v>42214</c:v>
                </c:pt>
                <c:pt idx="1078">
                  <c:v>42215</c:v>
                </c:pt>
                <c:pt idx="1079">
                  <c:v>42216</c:v>
                </c:pt>
                <c:pt idx="1080">
                  <c:v>42217</c:v>
                </c:pt>
                <c:pt idx="1081">
                  <c:v>42218</c:v>
                </c:pt>
                <c:pt idx="1082">
                  <c:v>42219</c:v>
                </c:pt>
                <c:pt idx="1083">
                  <c:v>42220</c:v>
                </c:pt>
                <c:pt idx="1084">
                  <c:v>42221</c:v>
                </c:pt>
                <c:pt idx="1085">
                  <c:v>42222</c:v>
                </c:pt>
                <c:pt idx="1086">
                  <c:v>42223</c:v>
                </c:pt>
                <c:pt idx="1087">
                  <c:v>42224</c:v>
                </c:pt>
                <c:pt idx="1088">
                  <c:v>42225</c:v>
                </c:pt>
                <c:pt idx="1089">
                  <c:v>42226</c:v>
                </c:pt>
                <c:pt idx="1090">
                  <c:v>42227</c:v>
                </c:pt>
                <c:pt idx="1091">
                  <c:v>42228</c:v>
                </c:pt>
                <c:pt idx="1092">
                  <c:v>42229</c:v>
                </c:pt>
                <c:pt idx="1093">
                  <c:v>42230</c:v>
                </c:pt>
                <c:pt idx="1094">
                  <c:v>42231</c:v>
                </c:pt>
                <c:pt idx="1095">
                  <c:v>42232</c:v>
                </c:pt>
                <c:pt idx="1096">
                  <c:v>42233</c:v>
                </c:pt>
                <c:pt idx="1097">
                  <c:v>42234</c:v>
                </c:pt>
                <c:pt idx="1098">
                  <c:v>42235</c:v>
                </c:pt>
                <c:pt idx="1099">
                  <c:v>42236</c:v>
                </c:pt>
                <c:pt idx="1100">
                  <c:v>42237</c:v>
                </c:pt>
                <c:pt idx="1101">
                  <c:v>42238</c:v>
                </c:pt>
                <c:pt idx="1102">
                  <c:v>42239</c:v>
                </c:pt>
                <c:pt idx="1103">
                  <c:v>42240</c:v>
                </c:pt>
                <c:pt idx="1104">
                  <c:v>42241</c:v>
                </c:pt>
                <c:pt idx="1105">
                  <c:v>42242</c:v>
                </c:pt>
                <c:pt idx="1106">
                  <c:v>42243</c:v>
                </c:pt>
                <c:pt idx="1107">
                  <c:v>42244</c:v>
                </c:pt>
                <c:pt idx="1108">
                  <c:v>42245</c:v>
                </c:pt>
                <c:pt idx="1109">
                  <c:v>42246</c:v>
                </c:pt>
                <c:pt idx="1110">
                  <c:v>42247</c:v>
                </c:pt>
                <c:pt idx="1111">
                  <c:v>42248</c:v>
                </c:pt>
                <c:pt idx="1112">
                  <c:v>42249</c:v>
                </c:pt>
                <c:pt idx="1113">
                  <c:v>42250</c:v>
                </c:pt>
                <c:pt idx="1114">
                  <c:v>42251</c:v>
                </c:pt>
                <c:pt idx="1115">
                  <c:v>42252</c:v>
                </c:pt>
                <c:pt idx="1116">
                  <c:v>42253</c:v>
                </c:pt>
                <c:pt idx="1117">
                  <c:v>42254</c:v>
                </c:pt>
                <c:pt idx="1118">
                  <c:v>42255</c:v>
                </c:pt>
                <c:pt idx="1119">
                  <c:v>42256</c:v>
                </c:pt>
                <c:pt idx="1120">
                  <c:v>42257</c:v>
                </c:pt>
                <c:pt idx="1121">
                  <c:v>42258</c:v>
                </c:pt>
                <c:pt idx="1122">
                  <c:v>42259</c:v>
                </c:pt>
                <c:pt idx="1123">
                  <c:v>42260</c:v>
                </c:pt>
                <c:pt idx="1124">
                  <c:v>42261</c:v>
                </c:pt>
                <c:pt idx="1125">
                  <c:v>42262</c:v>
                </c:pt>
                <c:pt idx="1126">
                  <c:v>42263</c:v>
                </c:pt>
                <c:pt idx="1127">
                  <c:v>42264</c:v>
                </c:pt>
                <c:pt idx="1128">
                  <c:v>42265</c:v>
                </c:pt>
                <c:pt idx="1129">
                  <c:v>42266</c:v>
                </c:pt>
                <c:pt idx="1130">
                  <c:v>42267</c:v>
                </c:pt>
                <c:pt idx="1131">
                  <c:v>42268</c:v>
                </c:pt>
                <c:pt idx="1132">
                  <c:v>42269</c:v>
                </c:pt>
                <c:pt idx="1133">
                  <c:v>42270</c:v>
                </c:pt>
                <c:pt idx="1134">
                  <c:v>42271</c:v>
                </c:pt>
                <c:pt idx="1135">
                  <c:v>42272</c:v>
                </c:pt>
                <c:pt idx="1136">
                  <c:v>42273</c:v>
                </c:pt>
                <c:pt idx="1137">
                  <c:v>42274</c:v>
                </c:pt>
                <c:pt idx="1138">
                  <c:v>42275</c:v>
                </c:pt>
                <c:pt idx="1139">
                  <c:v>42276</c:v>
                </c:pt>
                <c:pt idx="1140">
                  <c:v>42277</c:v>
                </c:pt>
                <c:pt idx="1141">
                  <c:v>42278</c:v>
                </c:pt>
                <c:pt idx="1142">
                  <c:v>42279</c:v>
                </c:pt>
                <c:pt idx="1143">
                  <c:v>42280</c:v>
                </c:pt>
                <c:pt idx="1144">
                  <c:v>42281</c:v>
                </c:pt>
                <c:pt idx="1145">
                  <c:v>42282</c:v>
                </c:pt>
                <c:pt idx="1146">
                  <c:v>42283</c:v>
                </c:pt>
                <c:pt idx="1147">
                  <c:v>42284</c:v>
                </c:pt>
                <c:pt idx="1148">
                  <c:v>42285</c:v>
                </c:pt>
                <c:pt idx="1149">
                  <c:v>42286</c:v>
                </c:pt>
                <c:pt idx="1150">
                  <c:v>42287</c:v>
                </c:pt>
                <c:pt idx="1151">
                  <c:v>42288</c:v>
                </c:pt>
                <c:pt idx="1152">
                  <c:v>42289</c:v>
                </c:pt>
                <c:pt idx="1153">
                  <c:v>42290</c:v>
                </c:pt>
                <c:pt idx="1154">
                  <c:v>42291</c:v>
                </c:pt>
                <c:pt idx="1155">
                  <c:v>42292</c:v>
                </c:pt>
                <c:pt idx="1156">
                  <c:v>42293</c:v>
                </c:pt>
                <c:pt idx="1157">
                  <c:v>42294</c:v>
                </c:pt>
                <c:pt idx="1158">
                  <c:v>42295</c:v>
                </c:pt>
                <c:pt idx="1159">
                  <c:v>42296</c:v>
                </c:pt>
                <c:pt idx="1160">
                  <c:v>42297</c:v>
                </c:pt>
                <c:pt idx="1161">
                  <c:v>42298</c:v>
                </c:pt>
                <c:pt idx="1162">
                  <c:v>42299</c:v>
                </c:pt>
                <c:pt idx="1163">
                  <c:v>42300</c:v>
                </c:pt>
                <c:pt idx="1164">
                  <c:v>42301</c:v>
                </c:pt>
                <c:pt idx="1165">
                  <c:v>42302</c:v>
                </c:pt>
                <c:pt idx="1166">
                  <c:v>42303</c:v>
                </c:pt>
                <c:pt idx="1167">
                  <c:v>42304</c:v>
                </c:pt>
                <c:pt idx="1168">
                  <c:v>42305</c:v>
                </c:pt>
                <c:pt idx="1169">
                  <c:v>42306</c:v>
                </c:pt>
                <c:pt idx="1170">
                  <c:v>42307</c:v>
                </c:pt>
                <c:pt idx="1171">
                  <c:v>42308</c:v>
                </c:pt>
                <c:pt idx="1172">
                  <c:v>42309</c:v>
                </c:pt>
                <c:pt idx="1173">
                  <c:v>42310</c:v>
                </c:pt>
                <c:pt idx="1174">
                  <c:v>42311</c:v>
                </c:pt>
                <c:pt idx="1175">
                  <c:v>42312</c:v>
                </c:pt>
                <c:pt idx="1176">
                  <c:v>42313</c:v>
                </c:pt>
                <c:pt idx="1177">
                  <c:v>42314</c:v>
                </c:pt>
                <c:pt idx="1178">
                  <c:v>42315</c:v>
                </c:pt>
                <c:pt idx="1179">
                  <c:v>42316</c:v>
                </c:pt>
                <c:pt idx="1180">
                  <c:v>42317</c:v>
                </c:pt>
                <c:pt idx="1181">
                  <c:v>42318</c:v>
                </c:pt>
                <c:pt idx="1182">
                  <c:v>42319</c:v>
                </c:pt>
                <c:pt idx="1183">
                  <c:v>42320</c:v>
                </c:pt>
                <c:pt idx="1184">
                  <c:v>42321</c:v>
                </c:pt>
                <c:pt idx="1185">
                  <c:v>42322</c:v>
                </c:pt>
                <c:pt idx="1186">
                  <c:v>42323</c:v>
                </c:pt>
                <c:pt idx="1187">
                  <c:v>42324</c:v>
                </c:pt>
                <c:pt idx="1188">
                  <c:v>42325</c:v>
                </c:pt>
                <c:pt idx="1189">
                  <c:v>42326</c:v>
                </c:pt>
                <c:pt idx="1190">
                  <c:v>42327</c:v>
                </c:pt>
                <c:pt idx="1191">
                  <c:v>42328</c:v>
                </c:pt>
                <c:pt idx="1192">
                  <c:v>42329</c:v>
                </c:pt>
                <c:pt idx="1193">
                  <c:v>42330</c:v>
                </c:pt>
                <c:pt idx="1194">
                  <c:v>42331</c:v>
                </c:pt>
                <c:pt idx="1195">
                  <c:v>42332</c:v>
                </c:pt>
                <c:pt idx="1196">
                  <c:v>42333</c:v>
                </c:pt>
                <c:pt idx="1197">
                  <c:v>42334</c:v>
                </c:pt>
                <c:pt idx="1198">
                  <c:v>42335</c:v>
                </c:pt>
                <c:pt idx="1199">
                  <c:v>42336</c:v>
                </c:pt>
                <c:pt idx="1200">
                  <c:v>42337</c:v>
                </c:pt>
                <c:pt idx="1201">
                  <c:v>42338</c:v>
                </c:pt>
                <c:pt idx="1202">
                  <c:v>42339</c:v>
                </c:pt>
                <c:pt idx="1203">
                  <c:v>42340</c:v>
                </c:pt>
                <c:pt idx="1204">
                  <c:v>42341</c:v>
                </c:pt>
                <c:pt idx="1205">
                  <c:v>42342</c:v>
                </c:pt>
                <c:pt idx="1206">
                  <c:v>42343</c:v>
                </c:pt>
                <c:pt idx="1207">
                  <c:v>42344</c:v>
                </c:pt>
                <c:pt idx="1208">
                  <c:v>42345</c:v>
                </c:pt>
                <c:pt idx="1209">
                  <c:v>42346</c:v>
                </c:pt>
                <c:pt idx="1210">
                  <c:v>42347</c:v>
                </c:pt>
                <c:pt idx="1211">
                  <c:v>42348</c:v>
                </c:pt>
                <c:pt idx="1212">
                  <c:v>42349</c:v>
                </c:pt>
                <c:pt idx="1213">
                  <c:v>42350</c:v>
                </c:pt>
                <c:pt idx="1214">
                  <c:v>42351</c:v>
                </c:pt>
                <c:pt idx="1215">
                  <c:v>42352</c:v>
                </c:pt>
                <c:pt idx="1216">
                  <c:v>42353</c:v>
                </c:pt>
                <c:pt idx="1217">
                  <c:v>42354</c:v>
                </c:pt>
                <c:pt idx="1218">
                  <c:v>42355</c:v>
                </c:pt>
                <c:pt idx="1219">
                  <c:v>42356</c:v>
                </c:pt>
                <c:pt idx="1220">
                  <c:v>42357</c:v>
                </c:pt>
                <c:pt idx="1221">
                  <c:v>42358</c:v>
                </c:pt>
                <c:pt idx="1222">
                  <c:v>42359</c:v>
                </c:pt>
                <c:pt idx="1223">
                  <c:v>42360</c:v>
                </c:pt>
                <c:pt idx="1224">
                  <c:v>42361</c:v>
                </c:pt>
                <c:pt idx="1225">
                  <c:v>42362</c:v>
                </c:pt>
                <c:pt idx="1226">
                  <c:v>42363</c:v>
                </c:pt>
                <c:pt idx="1227">
                  <c:v>42364</c:v>
                </c:pt>
                <c:pt idx="1228">
                  <c:v>42365</c:v>
                </c:pt>
                <c:pt idx="1229">
                  <c:v>42366</c:v>
                </c:pt>
                <c:pt idx="1230">
                  <c:v>42367</c:v>
                </c:pt>
                <c:pt idx="1231">
                  <c:v>42368</c:v>
                </c:pt>
                <c:pt idx="1232">
                  <c:v>42369</c:v>
                </c:pt>
                <c:pt idx="1233">
                  <c:v>42370</c:v>
                </c:pt>
                <c:pt idx="1234">
                  <c:v>42371</c:v>
                </c:pt>
                <c:pt idx="1235">
                  <c:v>42372</c:v>
                </c:pt>
                <c:pt idx="1236">
                  <c:v>42373</c:v>
                </c:pt>
                <c:pt idx="1237">
                  <c:v>42374</c:v>
                </c:pt>
                <c:pt idx="1238">
                  <c:v>42375</c:v>
                </c:pt>
                <c:pt idx="1239">
                  <c:v>42376</c:v>
                </c:pt>
                <c:pt idx="1240">
                  <c:v>42377</c:v>
                </c:pt>
                <c:pt idx="1241">
                  <c:v>42378</c:v>
                </c:pt>
                <c:pt idx="1242">
                  <c:v>42379</c:v>
                </c:pt>
                <c:pt idx="1243">
                  <c:v>42380</c:v>
                </c:pt>
                <c:pt idx="1244">
                  <c:v>42381</c:v>
                </c:pt>
                <c:pt idx="1245">
                  <c:v>42382</c:v>
                </c:pt>
                <c:pt idx="1246">
                  <c:v>42383</c:v>
                </c:pt>
                <c:pt idx="1247">
                  <c:v>42384</c:v>
                </c:pt>
                <c:pt idx="1248">
                  <c:v>42385</c:v>
                </c:pt>
                <c:pt idx="1249">
                  <c:v>42386</c:v>
                </c:pt>
                <c:pt idx="1250">
                  <c:v>42387</c:v>
                </c:pt>
                <c:pt idx="1251">
                  <c:v>42388</c:v>
                </c:pt>
                <c:pt idx="1252">
                  <c:v>42389</c:v>
                </c:pt>
                <c:pt idx="1253">
                  <c:v>42390</c:v>
                </c:pt>
                <c:pt idx="1254">
                  <c:v>42391</c:v>
                </c:pt>
                <c:pt idx="1255">
                  <c:v>42392</c:v>
                </c:pt>
                <c:pt idx="1256">
                  <c:v>42393</c:v>
                </c:pt>
                <c:pt idx="1257">
                  <c:v>42394</c:v>
                </c:pt>
                <c:pt idx="1258">
                  <c:v>42395</c:v>
                </c:pt>
                <c:pt idx="1259">
                  <c:v>42396</c:v>
                </c:pt>
                <c:pt idx="1260">
                  <c:v>42397</c:v>
                </c:pt>
                <c:pt idx="1261">
                  <c:v>42398</c:v>
                </c:pt>
                <c:pt idx="1262">
                  <c:v>42399</c:v>
                </c:pt>
                <c:pt idx="1263">
                  <c:v>42400</c:v>
                </c:pt>
                <c:pt idx="1264">
                  <c:v>42401</c:v>
                </c:pt>
                <c:pt idx="1265">
                  <c:v>42402</c:v>
                </c:pt>
                <c:pt idx="1266">
                  <c:v>42403</c:v>
                </c:pt>
                <c:pt idx="1267">
                  <c:v>42404</c:v>
                </c:pt>
                <c:pt idx="1268">
                  <c:v>42405</c:v>
                </c:pt>
                <c:pt idx="1269">
                  <c:v>42406</c:v>
                </c:pt>
                <c:pt idx="1270">
                  <c:v>42407</c:v>
                </c:pt>
                <c:pt idx="1271">
                  <c:v>42408</c:v>
                </c:pt>
                <c:pt idx="1272">
                  <c:v>42409</c:v>
                </c:pt>
                <c:pt idx="1273">
                  <c:v>42410</c:v>
                </c:pt>
                <c:pt idx="1274">
                  <c:v>42411</c:v>
                </c:pt>
                <c:pt idx="1275">
                  <c:v>42412</c:v>
                </c:pt>
                <c:pt idx="1276">
                  <c:v>42413</c:v>
                </c:pt>
                <c:pt idx="1277">
                  <c:v>42414</c:v>
                </c:pt>
                <c:pt idx="1278">
                  <c:v>42415</c:v>
                </c:pt>
                <c:pt idx="1279">
                  <c:v>42416</c:v>
                </c:pt>
                <c:pt idx="1280">
                  <c:v>42417</c:v>
                </c:pt>
                <c:pt idx="1281">
                  <c:v>42418</c:v>
                </c:pt>
                <c:pt idx="1282">
                  <c:v>42419</c:v>
                </c:pt>
                <c:pt idx="1283">
                  <c:v>42420</c:v>
                </c:pt>
                <c:pt idx="1284">
                  <c:v>42421</c:v>
                </c:pt>
                <c:pt idx="1285">
                  <c:v>42422</c:v>
                </c:pt>
                <c:pt idx="1286">
                  <c:v>42423</c:v>
                </c:pt>
                <c:pt idx="1287">
                  <c:v>42424</c:v>
                </c:pt>
                <c:pt idx="1288">
                  <c:v>42425</c:v>
                </c:pt>
                <c:pt idx="1289">
                  <c:v>42426</c:v>
                </c:pt>
                <c:pt idx="1290">
                  <c:v>42427</c:v>
                </c:pt>
                <c:pt idx="1291">
                  <c:v>42428</c:v>
                </c:pt>
                <c:pt idx="1292">
                  <c:v>42429</c:v>
                </c:pt>
                <c:pt idx="1293">
                  <c:v>42430</c:v>
                </c:pt>
                <c:pt idx="1294">
                  <c:v>42431</c:v>
                </c:pt>
                <c:pt idx="1295">
                  <c:v>42432</c:v>
                </c:pt>
                <c:pt idx="1296">
                  <c:v>42433</c:v>
                </c:pt>
                <c:pt idx="1297">
                  <c:v>42434</c:v>
                </c:pt>
                <c:pt idx="1298">
                  <c:v>42435</c:v>
                </c:pt>
                <c:pt idx="1299">
                  <c:v>42436</c:v>
                </c:pt>
                <c:pt idx="1300">
                  <c:v>42437</c:v>
                </c:pt>
                <c:pt idx="1301">
                  <c:v>42438</c:v>
                </c:pt>
                <c:pt idx="1302">
                  <c:v>42439</c:v>
                </c:pt>
                <c:pt idx="1303">
                  <c:v>42440</c:v>
                </c:pt>
                <c:pt idx="1304">
                  <c:v>42441</c:v>
                </c:pt>
                <c:pt idx="1305">
                  <c:v>42442</c:v>
                </c:pt>
                <c:pt idx="1306">
                  <c:v>42443</c:v>
                </c:pt>
                <c:pt idx="1307">
                  <c:v>42444</c:v>
                </c:pt>
                <c:pt idx="1308">
                  <c:v>42445</c:v>
                </c:pt>
                <c:pt idx="1309">
                  <c:v>42446</c:v>
                </c:pt>
                <c:pt idx="1310">
                  <c:v>42447</c:v>
                </c:pt>
                <c:pt idx="1311">
                  <c:v>42448</c:v>
                </c:pt>
                <c:pt idx="1312">
                  <c:v>42449</c:v>
                </c:pt>
                <c:pt idx="1313">
                  <c:v>42450</c:v>
                </c:pt>
                <c:pt idx="1314">
                  <c:v>42451</c:v>
                </c:pt>
                <c:pt idx="1315">
                  <c:v>42452</c:v>
                </c:pt>
                <c:pt idx="1316">
                  <c:v>42453</c:v>
                </c:pt>
                <c:pt idx="1317">
                  <c:v>42454</c:v>
                </c:pt>
                <c:pt idx="1318">
                  <c:v>42455</c:v>
                </c:pt>
                <c:pt idx="1319">
                  <c:v>42456</c:v>
                </c:pt>
                <c:pt idx="1320">
                  <c:v>42457</c:v>
                </c:pt>
                <c:pt idx="1321">
                  <c:v>42458</c:v>
                </c:pt>
                <c:pt idx="1322">
                  <c:v>42459</c:v>
                </c:pt>
                <c:pt idx="1323">
                  <c:v>42460</c:v>
                </c:pt>
                <c:pt idx="1324">
                  <c:v>42461</c:v>
                </c:pt>
                <c:pt idx="1325">
                  <c:v>42462</c:v>
                </c:pt>
                <c:pt idx="1326">
                  <c:v>42463</c:v>
                </c:pt>
                <c:pt idx="1327">
                  <c:v>42464</c:v>
                </c:pt>
                <c:pt idx="1328">
                  <c:v>42465</c:v>
                </c:pt>
                <c:pt idx="1329">
                  <c:v>42466</c:v>
                </c:pt>
                <c:pt idx="1330">
                  <c:v>42467</c:v>
                </c:pt>
                <c:pt idx="1331">
                  <c:v>42468</c:v>
                </c:pt>
                <c:pt idx="1332">
                  <c:v>42469</c:v>
                </c:pt>
                <c:pt idx="1333">
                  <c:v>42470</c:v>
                </c:pt>
                <c:pt idx="1334">
                  <c:v>42471</c:v>
                </c:pt>
                <c:pt idx="1335">
                  <c:v>42472</c:v>
                </c:pt>
                <c:pt idx="1336">
                  <c:v>42473</c:v>
                </c:pt>
                <c:pt idx="1337">
                  <c:v>42474</c:v>
                </c:pt>
                <c:pt idx="1338">
                  <c:v>42475</c:v>
                </c:pt>
                <c:pt idx="1339">
                  <c:v>42476</c:v>
                </c:pt>
                <c:pt idx="1340">
                  <c:v>42477</c:v>
                </c:pt>
                <c:pt idx="1341">
                  <c:v>42478</c:v>
                </c:pt>
                <c:pt idx="1342">
                  <c:v>42479</c:v>
                </c:pt>
                <c:pt idx="1343">
                  <c:v>42480</c:v>
                </c:pt>
                <c:pt idx="1344">
                  <c:v>42481</c:v>
                </c:pt>
                <c:pt idx="1345">
                  <c:v>42482</c:v>
                </c:pt>
                <c:pt idx="1346">
                  <c:v>42483</c:v>
                </c:pt>
                <c:pt idx="1347">
                  <c:v>42484</c:v>
                </c:pt>
                <c:pt idx="1348">
                  <c:v>42485</c:v>
                </c:pt>
                <c:pt idx="1349">
                  <c:v>42486</c:v>
                </c:pt>
                <c:pt idx="1350">
                  <c:v>42487</c:v>
                </c:pt>
                <c:pt idx="1351">
                  <c:v>42488</c:v>
                </c:pt>
                <c:pt idx="1352">
                  <c:v>42489</c:v>
                </c:pt>
                <c:pt idx="1353">
                  <c:v>42490</c:v>
                </c:pt>
                <c:pt idx="1354">
                  <c:v>42491</c:v>
                </c:pt>
                <c:pt idx="1355">
                  <c:v>42492</c:v>
                </c:pt>
                <c:pt idx="1356">
                  <c:v>42493</c:v>
                </c:pt>
                <c:pt idx="1357">
                  <c:v>42494</c:v>
                </c:pt>
                <c:pt idx="1358">
                  <c:v>42495</c:v>
                </c:pt>
                <c:pt idx="1359">
                  <c:v>42496</c:v>
                </c:pt>
                <c:pt idx="1360">
                  <c:v>42497</c:v>
                </c:pt>
                <c:pt idx="1361">
                  <c:v>42498</c:v>
                </c:pt>
                <c:pt idx="1362">
                  <c:v>42499</c:v>
                </c:pt>
                <c:pt idx="1363">
                  <c:v>42500</c:v>
                </c:pt>
                <c:pt idx="1364">
                  <c:v>42501</c:v>
                </c:pt>
                <c:pt idx="1365">
                  <c:v>42502</c:v>
                </c:pt>
                <c:pt idx="1366">
                  <c:v>42503</c:v>
                </c:pt>
                <c:pt idx="1367">
                  <c:v>42504</c:v>
                </c:pt>
                <c:pt idx="1368">
                  <c:v>42505</c:v>
                </c:pt>
                <c:pt idx="1369">
                  <c:v>42506</c:v>
                </c:pt>
                <c:pt idx="1370">
                  <c:v>42507</c:v>
                </c:pt>
                <c:pt idx="1371">
                  <c:v>42508</c:v>
                </c:pt>
                <c:pt idx="1372">
                  <c:v>42509</c:v>
                </c:pt>
                <c:pt idx="1373">
                  <c:v>42510</c:v>
                </c:pt>
                <c:pt idx="1374">
                  <c:v>42511</c:v>
                </c:pt>
                <c:pt idx="1375">
                  <c:v>42512</c:v>
                </c:pt>
                <c:pt idx="1376">
                  <c:v>42513</c:v>
                </c:pt>
                <c:pt idx="1377">
                  <c:v>42514</c:v>
                </c:pt>
                <c:pt idx="1378">
                  <c:v>42515</c:v>
                </c:pt>
                <c:pt idx="1379">
                  <c:v>42516</c:v>
                </c:pt>
                <c:pt idx="1380">
                  <c:v>42517</c:v>
                </c:pt>
                <c:pt idx="1381">
                  <c:v>42518</c:v>
                </c:pt>
                <c:pt idx="1382">
                  <c:v>42519</c:v>
                </c:pt>
                <c:pt idx="1383">
                  <c:v>42520</c:v>
                </c:pt>
                <c:pt idx="1384">
                  <c:v>42521</c:v>
                </c:pt>
                <c:pt idx="1385">
                  <c:v>42522</c:v>
                </c:pt>
                <c:pt idx="1386">
                  <c:v>42523</c:v>
                </c:pt>
                <c:pt idx="1387">
                  <c:v>42524</c:v>
                </c:pt>
                <c:pt idx="1388">
                  <c:v>42525</c:v>
                </c:pt>
                <c:pt idx="1389">
                  <c:v>42526</c:v>
                </c:pt>
                <c:pt idx="1390">
                  <c:v>42527</c:v>
                </c:pt>
                <c:pt idx="1391">
                  <c:v>42528</c:v>
                </c:pt>
                <c:pt idx="1392">
                  <c:v>42529</c:v>
                </c:pt>
                <c:pt idx="1393">
                  <c:v>42530</c:v>
                </c:pt>
                <c:pt idx="1394">
                  <c:v>42531</c:v>
                </c:pt>
                <c:pt idx="1395">
                  <c:v>42532</c:v>
                </c:pt>
                <c:pt idx="1396">
                  <c:v>42533</c:v>
                </c:pt>
                <c:pt idx="1397">
                  <c:v>42534</c:v>
                </c:pt>
                <c:pt idx="1398">
                  <c:v>42535</c:v>
                </c:pt>
                <c:pt idx="1399">
                  <c:v>42536</c:v>
                </c:pt>
                <c:pt idx="1400">
                  <c:v>42537</c:v>
                </c:pt>
                <c:pt idx="1401">
                  <c:v>42538</c:v>
                </c:pt>
                <c:pt idx="1402">
                  <c:v>42539</c:v>
                </c:pt>
                <c:pt idx="1403">
                  <c:v>42540</c:v>
                </c:pt>
                <c:pt idx="1404">
                  <c:v>42541</c:v>
                </c:pt>
                <c:pt idx="1405">
                  <c:v>42542</c:v>
                </c:pt>
                <c:pt idx="1406">
                  <c:v>42543</c:v>
                </c:pt>
                <c:pt idx="1407">
                  <c:v>42544</c:v>
                </c:pt>
                <c:pt idx="1408">
                  <c:v>42545</c:v>
                </c:pt>
                <c:pt idx="1409">
                  <c:v>42546</c:v>
                </c:pt>
                <c:pt idx="1410">
                  <c:v>42547</c:v>
                </c:pt>
                <c:pt idx="1411">
                  <c:v>42548</c:v>
                </c:pt>
                <c:pt idx="1412">
                  <c:v>42549</c:v>
                </c:pt>
                <c:pt idx="1413">
                  <c:v>42550</c:v>
                </c:pt>
                <c:pt idx="1414">
                  <c:v>42551</c:v>
                </c:pt>
                <c:pt idx="1415">
                  <c:v>42552</c:v>
                </c:pt>
                <c:pt idx="1416">
                  <c:v>42553</c:v>
                </c:pt>
                <c:pt idx="1417">
                  <c:v>42554</c:v>
                </c:pt>
                <c:pt idx="1418">
                  <c:v>42555</c:v>
                </c:pt>
                <c:pt idx="1419">
                  <c:v>42556</c:v>
                </c:pt>
                <c:pt idx="1420">
                  <c:v>42557</c:v>
                </c:pt>
                <c:pt idx="1421">
                  <c:v>42558</c:v>
                </c:pt>
                <c:pt idx="1422">
                  <c:v>42559</c:v>
                </c:pt>
                <c:pt idx="1423">
                  <c:v>42560</c:v>
                </c:pt>
                <c:pt idx="1424">
                  <c:v>42561</c:v>
                </c:pt>
                <c:pt idx="1425">
                  <c:v>42562</c:v>
                </c:pt>
                <c:pt idx="1426">
                  <c:v>42563</c:v>
                </c:pt>
                <c:pt idx="1427">
                  <c:v>42564</c:v>
                </c:pt>
                <c:pt idx="1428">
                  <c:v>42565</c:v>
                </c:pt>
                <c:pt idx="1429">
                  <c:v>42566</c:v>
                </c:pt>
                <c:pt idx="1430">
                  <c:v>42567</c:v>
                </c:pt>
                <c:pt idx="1431">
                  <c:v>42568</c:v>
                </c:pt>
                <c:pt idx="1432">
                  <c:v>42569</c:v>
                </c:pt>
                <c:pt idx="1433">
                  <c:v>42570</c:v>
                </c:pt>
                <c:pt idx="1434">
                  <c:v>42571</c:v>
                </c:pt>
                <c:pt idx="1435">
                  <c:v>42572</c:v>
                </c:pt>
                <c:pt idx="1436">
                  <c:v>42573</c:v>
                </c:pt>
                <c:pt idx="1437">
                  <c:v>42574</c:v>
                </c:pt>
                <c:pt idx="1438">
                  <c:v>42575</c:v>
                </c:pt>
                <c:pt idx="1439">
                  <c:v>42576</c:v>
                </c:pt>
                <c:pt idx="1440">
                  <c:v>42577</c:v>
                </c:pt>
                <c:pt idx="1441">
                  <c:v>42578</c:v>
                </c:pt>
                <c:pt idx="1442">
                  <c:v>42579</c:v>
                </c:pt>
                <c:pt idx="1443">
                  <c:v>42580</c:v>
                </c:pt>
                <c:pt idx="1444">
                  <c:v>42581</c:v>
                </c:pt>
                <c:pt idx="1445">
                  <c:v>42582</c:v>
                </c:pt>
                <c:pt idx="1446">
                  <c:v>42583</c:v>
                </c:pt>
                <c:pt idx="1447">
                  <c:v>42584</c:v>
                </c:pt>
                <c:pt idx="1448">
                  <c:v>42585</c:v>
                </c:pt>
                <c:pt idx="1449">
                  <c:v>42586</c:v>
                </c:pt>
                <c:pt idx="1450">
                  <c:v>42587</c:v>
                </c:pt>
                <c:pt idx="1451">
                  <c:v>42588</c:v>
                </c:pt>
                <c:pt idx="1452">
                  <c:v>42589</c:v>
                </c:pt>
                <c:pt idx="1453">
                  <c:v>42590</c:v>
                </c:pt>
                <c:pt idx="1454">
                  <c:v>42591</c:v>
                </c:pt>
                <c:pt idx="1455">
                  <c:v>42592</c:v>
                </c:pt>
                <c:pt idx="1456">
                  <c:v>42593</c:v>
                </c:pt>
                <c:pt idx="1457">
                  <c:v>42594</c:v>
                </c:pt>
                <c:pt idx="1458">
                  <c:v>42595</c:v>
                </c:pt>
                <c:pt idx="1459">
                  <c:v>42596</c:v>
                </c:pt>
                <c:pt idx="1460">
                  <c:v>42597</c:v>
                </c:pt>
                <c:pt idx="1461">
                  <c:v>42598</c:v>
                </c:pt>
                <c:pt idx="1462">
                  <c:v>42599</c:v>
                </c:pt>
                <c:pt idx="1463">
                  <c:v>42600</c:v>
                </c:pt>
                <c:pt idx="1464">
                  <c:v>42601</c:v>
                </c:pt>
                <c:pt idx="1465">
                  <c:v>42602</c:v>
                </c:pt>
                <c:pt idx="1466">
                  <c:v>42603</c:v>
                </c:pt>
                <c:pt idx="1467">
                  <c:v>42604</c:v>
                </c:pt>
                <c:pt idx="1468">
                  <c:v>42605</c:v>
                </c:pt>
                <c:pt idx="1469">
                  <c:v>42606</c:v>
                </c:pt>
                <c:pt idx="1470">
                  <c:v>42607</c:v>
                </c:pt>
                <c:pt idx="1471">
                  <c:v>42608</c:v>
                </c:pt>
                <c:pt idx="1472">
                  <c:v>42609</c:v>
                </c:pt>
                <c:pt idx="1473">
                  <c:v>42610</c:v>
                </c:pt>
                <c:pt idx="1474">
                  <c:v>42611</c:v>
                </c:pt>
                <c:pt idx="1475">
                  <c:v>42612</c:v>
                </c:pt>
                <c:pt idx="1476">
                  <c:v>42613</c:v>
                </c:pt>
                <c:pt idx="1477">
                  <c:v>42614</c:v>
                </c:pt>
                <c:pt idx="1478">
                  <c:v>42615</c:v>
                </c:pt>
                <c:pt idx="1479">
                  <c:v>42616</c:v>
                </c:pt>
                <c:pt idx="1480">
                  <c:v>42617</c:v>
                </c:pt>
                <c:pt idx="1481">
                  <c:v>42618</c:v>
                </c:pt>
                <c:pt idx="1482">
                  <c:v>42619</c:v>
                </c:pt>
                <c:pt idx="1483">
                  <c:v>42620</c:v>
                </c:pt>
                <c:pt idx="1484">
                  <c:v>42621</c:v>
                </c:pt>
                <c:pt idx="1485">
                  <c:v>42622</c:v>
                </c:pt>
                <c:pt idx="1486">
                  <c:v>42623</c:v>
                </c:pt>
                <c:pt idx="1487">
                  <c:v>42624</c:v>
                </c:pt>
                <c:pt idx="1488">
                  <c:v>42625</c:v>
                </c:pt>
                <c:pt idx="1489">
                  <c:v>42626</c:v>
                </c:pt>
                <c:pt idx="1490">
                  <c:v>42627</c:v>
                </c:pt>
                <c:pt idx="1491">
                  <c:v>42628</c:v>
                </c:pt>
                <c:pt idx="1492">
                  <c:v>42629</c:v>
                </c:pt>
                <c:pt idx="1493">
                  <c:v>42630</c:v>
                </c:pt>
                <c:pt idx="1494">
                  <c:v>42631</c:v>
                </c:pt>
                <c:pt idx="1495">
                  <c:v>42632</c:v>
                </c:pt>
                <c:pt idx="1496">
                  <c:v>42633</c:v>
                </c:pt>
                <c:pt idx="1497">
                  <c:v>42634</c:v>
                </c:pt>
                <c:pt idx="1498">
                  <c:v>42635</c:v>
                </c:pt>
                <c:pt idx="1499">
                  <c:v>42636</c:v>
                </c:pt>
                <c:pt idx="1500">
                  <c:v>42637</c:v>
                </c:pt>
                <c:pt idx="1501">
                  <c:v>42638</c:v>
                </c:pt>
                <c:pt idx="1502">
                  <c:v>42639</c:v>
                </c:pt>
                <c:pt idx="1503">
                  <c:v>42640</c:v>
                </c:pt>
                <c:pt idx="1504">
                  <c:v>42641</c:v>
                </c:pt>
                <c:pt idx="1505">
                  <c:v>42642</c:v>
                </c:pt>
                <c:pt idx="1506">
                  <c:v>42643</c:v>
                </c:pt>
                <c:pt idx="1507">
                  <c:v>42644</c:v>
                </c:pt>
                <c:pt idx="1508">
                  <c:v>42645</c:v>
                </c:pt>
                <c:pt idx="1509">
                  <c:v>42646</c:v>
                </c:pt>
                <c:pt idx="1510">
                  <c:v>42647</c:v>
                </c:pt>
                <c:pt idx="1511">
                  <c:v>42648</c:v>
                </c:pt>
                <c:pt idx="1512">
                  <c:v>42649</c:v>
                </c:pt>
                <c:pt idx="1513">
                  <c:v>42650</c:v>
                </c:pt>
                <c:pt idx="1514">
                  <c:v>42651</c:v>
                </c:pt>
                <c:pt idx="1515">
                  <c:v>42652</c:v>
                </c:pt>
                <c:pt idx="1516">
                  <c:v>42653</c:v>
                </c:pt>
                <c:pt idx="1517">
                  <c:v>42654</c:v>
                </c:pt>
                <c:pt idx="1518">
                  <c:v>42655</c:v>
                </c:pt>
                <c:pt idx="1519">
                  <c:v>42656</c:v>
                </c:pt>
                <c:pt idx="1520">
                  <c:v>42657</c:v>
                </c:pt>
                <c:pt idx="1521">
                  <c:v>42658</c:v>
                </c:pt>
                <c:pt idx="1522">
                  <c:v>42659</c:v>
                </c:pt>
                <c:pt idx="1523">
                  <c:v>42660</c:v>
                </c:pt>
                <c:pt idx="1524">
                  <c:v>42661</c:v>
                </c:pt>
                <c:pt idx="1525">
                  <c:v>42662</c:v>
                </c:pt>
                <c:pt idx="1526">
                  <c:v>42663</c:v>
                </c:pt>
                <c:pt idx="1527">
                  <c:v>42664</c:v>
                </c:pt>
                <c:pt idx="1528">
                  <c:v>42665</c:v>
                </c:pt>
                <c:pt idx="1529">
                  <c:v>42666</c:v>
                </c:pt>
                <c:pt idx="1530">
                  <c:v>42667</c:v>
                </c:pt>
                <c:pt idx="1531">
                  <c:v>42668</c:v>
                </c:pt>
                <c:pt idx="1532">
                  <c:v>42669</c:v>
                </c:pt>
                <c:pt idx="1533">
                  <c:v>42670</c:v>
                </c:pt>
                <c:pt idx="1534">
                  <c:v>42671</c:v>
                </c:pt>
                <c:pt idx="1535">
                  <c:v>42672</c:v>
                </c:pt>
                <c:pt idx="1536">
                  <c:v>42673</c:v>
                </c:pt>
                <c:pt idx="1537">
                  <c:v>42674</c:v>
                </c:pt>
                <c:pt idx="1538">
                  <c:v>42675</c:v>
                </c:pt>
                <c:pt idx="1539">
                  <c:v>42676</c:v>
                </c:pt>
                <c:pt idx="1540">
                  <c:v>42677</c:v>
                </c:pt>
                <c:pt idx="1541">
                  <c:v>42678</c:v>
                </c:pt>
                <c:pt idx="1542">
                  <c:v>42679</c:v>
                </c:pt>
                <c:pt idx="1543">
                  <c:v>42680</c:v>
                </c:pt>
                <c:pt idx="1544">
                  <c:v>42681</c:v>
                </c:pt>
                <c:pt idx="1545">
                  <c:v>42682</c:v>
                </c:pt>
                <c:pt idx="1546">
                  <c:v>42683</c:v>
                </c:pt>
                <c:pt idx="1547">
                  <c:v>42684</c:v>
                </c:pt>
                <c:pt idx="1548">
                  <c:v>42685</c:v>
                </c:pt>
                <c:pt idx="1549">
                  <c:v>42686</c:v>
                </c:pt>
                <c:pt idx="1550">
                  <c:v>42687</c:v>
                </c:pt>
                <c:pt idx="1551">
                  <c:v>42688</c:v>
                </c:pt>
                <c:pt idx="1552">
                  <c:v>42689</c:v>
                </c:pt>
                <c:pt idx="1553">
                  <c:v>42690</c:v>
                </c:pt>
                <c:pt idx="1554">
                  <c:v>42691</c:v>
                </c:pt>
                <c:pt idx="1555">
                  <c:v>42692</c:v>
                </c:pt>
                <c:pt idx="1556">
                  <c:v>42693</c:v>
                </c:pt>
                <c:pt idx="1557">
                  <c:v>42694</c:v>
                </c:pt>
                <c:pt idx="1558">
                  <c:v>42695</c:v>
                </c:pt>
                <c:pt idx="1559">
                  <c:v>42696</c:v>
                </c:pt>
                <c:pt idx="1560">
                  <c:v>42697</c:v>
                </c:pt>
                <c:pt idx="1561">
                  <c:v>42698</c:v>
                </c:pt>
                <c:pt idx="1562">
                  <c:v>42699</c:v>
                </c:pt>
                <c:pt idx="1563">
                  <c:v>42700</c:v>
                </c:pt>
                <c:pt idx="1564">
                  <c:v>42701</c:v>
                </c:pt>
                <c:pt idx="1565">
                  <c:v>42702</c:v>
                </c:pt>
                <c:pt idx="1566">
                  <c:v>42703</c:v>
                </c:pt>
                <c:pt idx="1567">
                  <c:v>42704</c:v>
                </c:pt>
                <c:pt idx="1568">
                  <c:v>42705</c:v>
                </c:pt>
                <c:pt idx="1569">
                  <c:v>42706</c:v>
                </c:pt>
                <c:pt idx="1570">
                  <c:v>42707</c:v>
                </c:pt>
                <c:pt idx="1571">
                  <c:v>42708</c:v>
                </c:pt>
                <c:pt idx="1572">
                  <c:v>42709</c:v>
                </c:pt>
                <c:pt idx="1573">
                  <c:v>42710</c:v>
                </c:pt>
                <c:pt idx="1574">
                  <c:v>42711</c:v>
                </c:pt>
                <c:pt idx="1575">
                  <c:v>42712</c:v>
                </c:pt>
                <c:pt idx="1576">
                  <c:v>42713</c:v>
                </c:pt>
                <c:pt idx="1577">
                  <c:v>42714</c:v>
                </c:pt>
                <c:pt idx="1578">
                  <c:v>42715</c:v>
                </c:pt>
                <c:pt idx="1579">
                  <c:v>42716</c:v>
                </c:pt>
                <c:pt idx="1580">
                  <c:v>42717</c:v>
                </c:pt>
                <c:pt idx="1581">
                  <c:v>42718</c:v>
                </c:pt>
                <c:pt idx="1582">
                  <c:v>42719</c:v>
                </c:pt>
                <c:pt idx="1583">
                  <c:v>42720</c:v>
                </c:pt>
                <c:pt idx="1584">
                  <c:v>42721</c:v>
                </c:pt>
                <c:pt idx="1585">
                  <c:v>42722</c:v>
                </c:pt>
                <c:pt idx="1586">
                  <c:v>42723</c:v>
                </c:pt>
                <c:pt idx="1587">
                  <c:v>42724</c:v>
                </c:pt>
                <c:pt idx="1588">
                  <c:v>42725</c:v>
                </c:pt>
                <c:pt idx="1589">
                  <c:v>42726</c:v>
                </c:pt>
                <c:pt idx="1590">
                  <c:v>42727</c:v>
                </c:pt>
                <c:pt idx="1591">
                  <c:v>42728</c:v>
                </c:pt>
                <c:pt idx="1592">
                  <c:v>42729</c:v>
                </c:pt>
                <c:pt idx="1593">
                  <c:v>42730</c:v>
                </c:pt>
                <c:pt idx="1594">
                  <c:v>42731</c:v>
                </c:pt>
                <c:pt idx="1595">
                  <c:v>42732</c:v>
                </c:pt>
                <c:pt idx="1596">
                  <c:v>42733</c:v>
                </c:pt>
                <c:pt idx="1597">
                  <c:v>42734</c:v>
                </c:pt>
                <c:pt idx="1598">
                  <c:v>42735</c:v>
                </c:pt>
                <c:pt idx="1599">
                  <c:v>42736</c:v>
                </c:pt>
                <c:pt idx="1600">
                  <c:v>42737</c:v>
                </c:pt>
                <c:pt idx="1601">
                  <c:v>42738</c:v>
                </c:pt>
                <c:pt idx="1602">
                  <c:v>42739</c:v>
                </c:pt>
                <c:pt idx="1603">
                  <c:v>42740</c:v>
                </c:pt>
                <c:pt idx="1604">
                  <c:v>42741</c:v>
                </c:pt>
                <c:pt idx="1605">
                  <c:v>42742</c:v>
                </c:pt>
                <c:pt idx="1606">
                  <c:v>42743</c:v>
                </c:pt>
                <c:pt idx="1607">
                  <c:v>42744</c:v>
                </c:pt>
                <c:pt idx="1608">
                  <c:v>42745</c:v>
                </c:pt>
                <c:pt idx="1609">
                  <c:v>42746</c:v>
                </c:pt>
                <c:pt idx="1610">
                  <c:v>42747</c:v>
                </c:pt>
                <c:pt idx="1611">
                  <c:v>42748</c:v>
                </c:pt>
                <c:pt idx="1612">
                  <c:v>42749</c:v>
                </c:pt>
                <c:pt idx="1613">
                  <c:v>42750</c:v>
                </c:pt>
                <c:pt idx="1614">
                  <c:v>42751</c:v>
                </c:pt>
                <c:pt idx="1615">
                  <c:v>42752</c:v>
                </c:pt>
                <c:pt idx="1616">
                  <c:v>42753</c:v>
                </c:pt>
                <c:pt idx="1617">
                  <c:v>42754</c:v>
                </c:pt>
                <c:pt idx="1618">
                  <c:v>42755</c:v>
                </c:pt>
                <c:pt idx="1619">
                  <c:v>42756</c:v>
                </c:pt>
                <c:pt idx="1620">
                  <c:v>42757</c:v>
                </c:pt>
                <c:pt idx="1621">
                  <c:v>42758</c:v>
                </c:pt>
                <c:pt idx="1622">
                  <c:v>42759</c:v>
                </c:pt>
                <c:pt idx="1623">
                  <c:v>42760</c:v>
                </c:pt>
                <c:pt idx="1624">
                  <c:v>42761</c:v>
                </c:pt>
                <c:pt idx="1625">
                  <c:v>42762</c:v>
                </c:pt>
                <c:pt idx="1626">
                  <c:v>42763</c:v>
                </c:pt>
                <c:pt idx="1627">
                  <c:v>42764</c:v>
                </c:pt>
                <c:pt idx="1628">
                  <c:v>42765</c:v>
                </c:pt>
                <c:pt idx="1629">
                  <c:v>42766</c:v>
                </c:pt>
                <c:pt idx="1630">
                  <c:v>42767</c:v>
                </c:pt>
                <c:pt idx="1631">
                  <c:v>42768</c:v>
                </c:pt>
                <c:pt idx="1632">
                  <c:v>42769</c:v>
                </c:pt>
                <c:pt idx="1633">
                  <c:v>42770</c:v>
                </c:pt>
                <c:pt idx="1634">
                  <c:v>42771</c:v>
                </c:pt>
                <c:pt idx="1635">
                  <c:v>42772</c:v>
                </c:pt>
                <c:pt idx="1636">
                  <c:v>42773</c:v>
                </c:pt>
                <c:pt idx="1637">
                  <c:v>42774</c:v>
                </c:pt>
                <c:pt idx="1638">
                  <c:v>42775</c:v>
                </c:pt>
                <c:pt idx="1639">
                  <c:v>42776</c:v>
                </c:pt>
                <c:pt idx="1640">
                  <c:v>42777</c:v>
                </c:pt>
                <c:pt idx="1641">
                  <c:v>42778</c:v>
                </c:pt>
                <c:pt idx="1642">
                  <c:v>42779</c:v>
                </c:pt>
                <c:pt idx="1643">
                  <c:v>42780</c:v>
                </c:pt>
                <c:pt idx="1644">
                  <c:v>42781</c:v>
                </c:pt>
                <c:pt idx="1645">
                  <c:v>42782</c:v>
                </c:pt>
                <c:pt idx="1646">
                  <c:v>42783</c:v>
                </c:pt>
                <c:pt idx="1647">
                  <c:v>42784</c:v>
                </c:pt>
                <c:pt idx="1648">
                  <c:v>42785</c:v>
                </c:pt>
                <c:pt idx="1649">
                  <c:v>42786</c:v>
                </c:pt>
                <c:pt idx="1650">
                  <c:v>42787</c:v>
                </c:pt>
                <c:pt idx="1651">
                  <c:v>42788</c:v>
                </c:pt>
                <c:pt idx="1652">
                  <c:v>42789</c:v>
                </c:pt>
                <c:pt idx="1653">
                  <c:v>42790</c:v>
                </c:pt>
                <c:pt idx="1654">
                  <c:v>42791</c:v>
                </c:pt>
                <c:pt idx="1655">
                  <c:v>42792</c:v>
                </c:pt>
                <c:pt idx="1656">
                  <c:v>42793</c:v>
                </c:pt>
                <c:pt idx="1657">
                  <c:v>42794</c:v>
                </c:pt>
                <c:pt idx="1658">
                  <c:v>42795</c:v>
                </c:pt>
                <c:pt idx="1659">
                  <c:v>42796</c:v>
                </c:pt>
                <c:pt idx="1660">
                  <c:v>42797</c:v>
                </c:pt>
                <c:pt idx="1661">
                  <c:v>42798</c:v>
                </c:pt>
                <c:pt idx="1662">
                  <c:v>42799</c:v>
                </c:pt>
                <c:pt idx="1663">
                  <c:v>42800</c:v>
                </c:pt>
                <c:pt idx="1664">
                  <c:v>42801</c:v>
                </c:pt>
                <c:pt idx="1665">
                  <c:v>42802</c:v>
                </c:pt>
                <c:pt idx="1666">
                  <c:v>42803</c:v>
                </c:pt>
                <c:pt idx="1667">
                  <c:v>42804</c:v>
                </c:pt>
                <c:pt idx="1668">
                  <c:v>42805</c:v>
                </c:pt>
                <c:pt idx="1669">
                  <c:v>42806</c:v>
                </c:pt>
                <c:pt idx="1670">
                  <c:v>42807</c:v>
                </c:pt>
                <c:pt idx="1671">
                  <c:v>42808</c:v>
                </c:pt>
                <c:pt idx="1672">
                  <c:v>42809</c:v>
                </c:pt>
                <c:pt idx="1673">
                  <c:v>42810</c:v>
                </c:pt>
                <c:pt idx="1674">
                  <c:v>42811</c:v>
                </c:pt>
                <c:pt idx="1675">
                  <c:v>42812</c:v>
                </c:pt>
                <c:pt idx="1676">
                  <c:v>42813</c:v>
                </c:pt>
                <c:pt idx="1677">
                  <c:v>42814</c:v>
                </c:pt>
                <c:pt idx="1678">
                  <c:v>42815</c:v>
                </c:pt>
                <c:pt idx="1679">
                  <c:v>42816</c:v>
                </c:pt>
                <c:pt idx="1680">
                  <c:v>42817</c:v>
                </c:pt>
                <c:pt idx="1681">
                  <c:v>42818</c:v>
                </c:pt>
                <c:pt idx="1682">
                  <c:v>42819</c:v>
                </c:pt>
                <c:pt idx="1683">
                  <c:v>42820</c:v>
                </c:pt>
                <c:pt idx="1684">
                  <c:v>42821</c:v>
                </c:pt>
                <c:pt idx="1685">
                  <c:v>42822</c:v>
                </c:pt>
                <c:pt idx="1686">
                  <c:v>42823</c:v>
                </c:pt>
                <c:pt idx="1687">
                  <c:v>42824</c:v>
                </c:pt>
                <c:pt idx="1688">
                  <c:v>42825</c:v>
                </c:pt>
                <c:pt idx="1689">
                  <c:v>42826</c:v>
                </c:pt>
                <c:pt idx="1690">
                  <c:v>42827</c:v>
                </c:pt>
                <c:pt idx="1691">
                  <c:v>42828</c:v>
                </c:pt>
                <c:pt idx="1692">
                  <c:v>42829</c:v>
                </c:pt>
                <c:pt idx="1693">
                  <c:v>42830</c:v>
                </c:pt>
                <c:pt idx="1694">
                  <c:v>42831</c:v>
                </c:pt>
                <c:pt idx="1695">
                  <c:v>42832</c:v>
                </c:pt>
                <c:pt idx="1696">
                  <c:v>42833</c:v>
                </c:pt>
                <c:pt idx="1697">
                  <c:v>42834</c:v>
                </c:pt>
                <c:pt idx="1698">
                  <c:v>42835</c:v>
                </c:pt>
                <c:pt idx="1699">
                  <c:v>42836</c:v>
                </c:pt>
                <c:pt idx="1700">
                  <c:v>42837</c:v>
                </c:pt>
                <c:pt idx="1701">
                  <c:v>42838</c:v>
                </c:pt>
                <c:pt idx="1702">
                  <c:v>42839</c:v>
                </c:pt>
                <c:pt idx="1703">
                  <c:v>42840</c:v>
                </c:pt>
                <c:pt idx="1704">
                  <c:v>42841</c:v>
                </c:pt>
                <c:pt idx="1705">
                  <c:v>42842</c:v>
                </c:pt>
                <c:pt idx="1706">
                  <c:v>42843</c:v>
                </c:pt>
                <c:pt idx="1707">
                  <c:v>42844</c:v>
                </c:pt>
                <c:pt idx="1708">
                  <c:v>42845</c:v>
                </c:pt>
                <c:pt idx="1709">
                  <c:v>42846</c:v>
                </c:pt>
                <c:pt idx="1710">
                  <c:v>42847</c:v>
                </c:pt>
                <c:pt idx="1711">
                  <c:v>42848</c:v>
                </c:pt>
                <c:pt idx="1712">
                  <c:v>42849</c:v>
                </c:pt>
                <c:pt idx="1713">
                  <c:v>42850</c:v>
                </c:pt>
                <c:pt idx="1714">
                  <c:v>42851</c:v>
                </c:pt>
                <c:pt idx="1715">
                  <c:v>42852</c:v>
                </c:pt>
                <c:pt idx="1716">
                  <c:v>42853</c:v>
                </c:pt>
                <c:pt idx="1717">
                  <c:v>42854</c:v>
                </c:pt>
                <c:pt idx="1718">
                  <c:v>42855</c:v>
                </c:pt>
                <c:pt idx="1719">
                  <c:v>42856</c:v>
                </c:pt>
                <c:pt idx="1720">
                  <c:v>42857</c:v>
                </c:pt>
                <c:pt idx="1721">
                  <c:v>42858</c:v>
                </c:pt>
                <c:pt idx="1722">
                  <c:v>42859</c:v>
                </c:pt>
                <c:pt idx="1723">
                  <c:v>42860</c:v>
                </c:pt>
                <c:pt idx="1724">
                  <c:v>42861</c:v>
                </c:pt>
                <c:pt idx="1725">
                  <c:v>42862</c:v>
                </c:pt>
                <c:pt idx="1726">
                  <c:v>42863</c:v>
                </c:pt>
                <c:pt idx="1727">
                  <c:v>42864</c:v>
                </c:pt>
                <c:pt idx="1728">
                  <c:v>42865</c:v>
                </c:pt>
                <c:pt idx="1729">
                  <c:v>42866</c:v>
                </c:pt>
                <c:pt idx="1730">
                  <c:v>42867</c:v>
                </c:pt>
                <c:pt idx="1731">
                  <c:v>42868</c:v>
                </c:pt>
                <c:pt idx="1732">
                  <c:v>42869</c:v>
                </c:pt>
                <c:pt idx="1733">
                  <c:v>42870</c:v>
                </c:pt>
                <c:pt idx="1734">
                  <c:v>42871</c:v>
                </c:pt>
                <c:pt idx="1735">
                  <c:v>42872</c:v>
                </c:pt>
                <c:pt idx="1736">
                  <c:v>42873</c:v>
                </c:pt>
                <c:pt idx="1737">
                  <c:v>42874</c:v>
                </c:pt>
                <c:pt idx="1738">
                  <c:v>42875</c:v>
                </c:pt>
                <c:pt idx="1739">
                  <c:v>42876</c:v>
                </c:pt>
                <c:pt idx="1740">
                  <c:v>42877</c:v>
                </c:pt>
                <c:pt idx="1741">
                  <c:v>42878</c:v>
                </c:pt>
                <c:pt idx="1742">
                  <c:v>42879</c:v>
                </c:pt>
                <c:pt idx="1743">
                  <c:v>42880</c:v>
                </c:pt>
                <c:pt idx="1744">
                  <c:v>42881</c:v>
                </c:pt>
                <c:pt idx="1745">
                  <c:v>42882</c:v>
                </c:pt>
                <c:pt idx="1746">
                  <c:v>42883</c:v>
                </c:pt>
                <c:pt idx="1747">
                  <c:v>42884</c:v>
                </c:pt>
                <c:pt idx="1748">
                  <c:v>42885</c:v>
                </c:pt>
                <c:pt idx="1749">
                  <c:v>42886</c:v>
                </c:pt>
                <c:pt idx="1750">
                  <c:v>42887</c:v>
                </c:pt>
                <c:pt idx="1751">
                  <c:v>42888</c:v>
                </c:pt>
                <c:pt idx="1752">
                  <c:v>42889</c:v>
                </c:pt>
                <c:pt idx="1753">
                  <c:v>42890</c:v>
                </c:pt>
                <c:pt idx="1754">
                  <c:v>42891</c:v>
                </c:pt>
                <c:pt idx="1755">
                  <c:v>42892</c:v>
                </c:pt>
                <c:pt idx="1756">
                  <c:v>42893</c:v>
                </c:pt>
                <c:pt idx="1757">
                  <c:v>42894</c:v>
                </c:pt>
                <c:pt idx="1758">
                  <c:v>42895</c:v>
                </c:pt>
                <c:pt idx="1759">
                  <c:v>42896</c:v>
                </c:pt>
                <c:pt idx="1760">
                  <c:v>42897</c:v>
                </c:pt>
                <c:pt idx="1761">
                  <c:v>42898</c:v>
                </c:pt>
                <c:pt idx="1762">
                  <c:v>42899</c:v>
                </c:pt>
                <c:pt idx="1763">
                  <c:v>42900</c:v>
                </c:pt>
                <c:pt idx="1764">
                  <c:v>42901</c:v>
                </c:pt>
                <c:pt idx="1765">
                  <c:v>42902</c:v>
                </c:pt>
                <c:pt idx="1766">
                  <c:v>42903</c:v>
                </c:pt>
                <c:pt idx="1767">
                  <c:v>42904</c:v>
                </c:pt>
                <c:pt idx="1768">
                  <c:v>42905</c:v>
                </c:pt>
                <c:pt idx="1769">
                  <c:v>42906</c:v>
                </c:pt>
                <c:pt idx="1770">
                  <c:v>42907</c:v>
                </c:pt>
                <c:pt idx="1771">
                  <c:v>42908</c:v>
                </c:pt>
                <c:pt idx="1772">
                  <c:v>42909</c:v>
                </c:pt>
                <c:pt idx="1773">
                  <c:v>42910</c:v>
                </c:pt>
                <c:pt idx="1774">
                  <c:v>42911</c:v>
                </c:pt>
                <c:pt idx="1775">
                  <c:v>42912</c:v>
                </c:pt>
                <c:pt idx="1776">
                  <c:v>42913</c:v>
                </c:pt>
                <c:pt idx="1777">
                  <c:v>42914</c:v>
                </c:pt>
                <c:pt idx="1778">
                  <c:v>42915</c:v>
                </c:pt>
                <c:pt idx="1779">
                  <c:v>42916</c:v>
                </c:pt>
                <c:pt idx="1780">
                  <c:v>42917</c:v>
                </c:pt>
                <c:pt idx="1781">
                  <c:v>42918</c:v>
                </c:pt>
                <c:pt idx="1782">
                  <c:v>42919</c:v>
                </c:pt>
                <c:pt idx="1783">
                  <c:v>42920</c:v>
                </c:pt>
                <c:pt idx="1784">
                  <c:v>42921</c:v>
                </c:pt>
                <c:pt idx="1785">
                  <c:v>42922</c:v>
                </c:pt>
                <c:pt idx="1786">
                  <c:v>42923</c:v>
                </c:pt>
                <c:pt idx="1787">
                  <c:v>42924</c:v>
                </c:pt>
                <c:pt idx="1788">
                  <c:v>42925</c:v>
                </c:pt>
                <c:pt idx="1789">
                  <c:v>42926</c:v>
                </c:pt>
                <c:pt idx="1790">
                  <c:v>42927</c:v>
                </c:pt>
                <c:pt idx="1791">
                  <c:v>42928</c:v>
                </c:pt>
                <c:pt idx="1792">
                  <c:v>42929</c:v>
                </c:pt>
                <c:pt idx="1793">
                  <c:v>42930</c:v>
                </c:pt>
                <c:pt idx="1794">
                  <c:v>42931</c:v>
                </c:pt>
                <c:pt idx="1795">
                  <c:v>42932</c:v>
                </c:pt>
                <c:pt idx="1796">
                  <c:v>42933</c:v>
                </c:pt>
                <c:pt idx="1797">
                  <c:v>42934</c:v>
                </c:pt>
                <c:pt idx="1798">
                  <c:v>42935</c:v>
                </c:pt>
                <c:pt idx="1799">
                  <c:v>42936</c:v>
                </c:pt>
                <c:pt idx="1800">
                  <c:v>42937</c:v>
                </c:pt>
                <c:pt idx="1801">
                  <c:v>42938</c:v>
                </c:pt>
                <c:pt idx="1802">
                  <c:v>42939</c:v>
                </c:pt>
                <c:pt idx="1803">
                  <c:v>42940</c:v>
                </c:pt>
                <c:pt idx="1804">
                  <c:v>42941</c:v>
                </c:pt>
                <c:pt idx="1805">
                  <c:v>42942</c:v>
                </c:pt>
                <c:pt idx="1806">
                  <c:v>42943</c:v>
                </c:pt>
                <c:pt idx="1807">
                  <c:v>42944</c:v>
                </c:pt>
                <c:pt idx="1808">
                  <c:v>42945</c:v>
                </c:pt>
                <c:pt idx="1809">
                  <c:v>42946</c:v>
                </c:pt>
                <c:pt idx="1810">
                  <c:v>42947</c:v>
                </c:pt>
                <c:pt idx="1811">
                  <c:v>42948</c:v>
                </c:pt>
                <c:pt idx="1812">
                  <c:v>42949</c:v>
                </c:pt>
                <c:pt idx="1813">
                  <c:v>42950</c:v>
                </c:pt>
                <c:pt idx="1814">
                  <c:v>42951</c:v>
                </c:pt>
                <c:pt idx="1815">
                  <c:v>42952</c:v>
                </c:pt>
                <c:pt idx="1816">
                  <c:v>42953</c:v>
                </c:pt>
                <c:pt idx="1817">
                  <c:v>42954</c:v>
                </c:pt>
                <c:pt idx="1818">
                  <c:v>42955</c:v>
                </c:pt>
                <c:pt idx="1819">
                  <c:v>42956</c:v>
                </c:pt>
                <c:pt idx="1820">
                  <c:v>42957</c:v>
                </c:pt>
                <c:pt idx="1821">
                  <c:v>42958</c:v>
                </c:pt>
                <c:pt idx="1822">
                  <c:v>42959</c:v>
                </c:pt>
                <c:pt idx="1823">
                  <c:v>42960</c:v>
                </c:pt>
                <c:pt idx="1824">
                  <c:v>42961</c:v>
                </c:pt>
                <c:pt idx="1825">
                  <c:v>42962</c:v>
                </c:pt>
                <c:pt idx="1826">
                  <c:v>42963</c:v>
                </c:pt>
                <c:pt idx="1827">
                  <c:v>42964</c:v>
                </c:pt>
                <c:pt idx="1828">
                  <c:v>42965</c:v>
                </c:pt>
                <c:pt idx="1829">
                  <c:v>42966</c:v>
                </c:pt>
                <c:pt idx="1830">
                  <c:v>42967</c:v>
                </c:pt>
                <c:pt idx="1831">
                  <c:v>42968</c:v>
                </c:pt>
                <c:pt idx="1832">
                  <c:v>42969</c:v>
                </c:pt>
                <c:pt idx="1833">
                  <c:v>42970</c:v>
                </c:pt>
                <c:pt idx="1834">
                  <c:v>42971</c:v>
                </c:pt>
                <c:pt idx="1835">
                  <c:v>42972</c:v>
                </c:pt>
                <c:pt idx="1836">
                  <c:v>42973</c:v>
                </c:pt>
                <c:pt idx="1837">
                  <c:v>42974</c:v>
                </c:pt>
                <c:pt idx="1838">
                  <c:v>42975</c:v>
                </c:pt>
                <c:pt idx="1839">
                  <c:v>42976</c:v>
                </c:pt>
                <c:pt idx="1840">
                  <c:v>42977</c:v>
                </c:pt>
                <c:pt idx="1841">
                  <c:v>42978</c:v>
                </c:pt>
                <c:pt idx="1842">
                  <c:v>42979</c:v>
                </c:pt>
                <c:pt idx="1843">
                  <c:v>42980</c:v>
                </c:pt>
                <c:pt idx="1844">
                  <c:v>42981</c:v>
                </c:pt>
                <c:pt idx="1845">
                  <c:v>42982</c:v>
                </c:pt>
                <c:pt idx="1846">
                  <c:v>42983</c:v>
                </c:pt>
                <c:pt idx="1847">
                  <c:v>42984</c:v>
                </c:pt>
                <c:pt idx="1848">
                  <c:v>42985</c:v>
                </c:pt>
                <c:pt idx="1849">
                  <c:v>42986</c:v>
                </c:pt>
                <c:pt idx="1850">
                  <c:v>42987</c:v>
                </c:pt>
                <c:pt idx="1851">
                  <c:v>42988</c:v>
                </c:pt>
                <c:pt idx="1852">
                  <c:v>42989</c:v>
                </c:pt>
                <c:pt idx="1853">
                  <c:v>42990</c:v>
                </c:pt>
                <c:pt idx="1854">
                  <c:v>42991</c:v>
                </c:pt>
                <c:pt idx="1855">
                  <c:v>42992</c:v>
                </c:pt>
                <c:pt idx="1856">
                  <c:v>42993</c:v>
                </c:pt>
                <c:pt idx="1857">
                  <c:v>42994</c:v>
                </c:pt>
                <c:pt idx="1858">
                  <c:v>42995</c:v>
                </c:pt>
                <c:pt idx="1859">
                  <c:v>42996</c:v>
                </c:pt>
                <c:pt idx="1860">
                  <c:v>42997</c:v>
                </c:pt>
                <c:pt idx="1861">
                  <c:v>42998</c:v>
                </c:pt>
                <c:pt idx="1862">
                  <c:v>42999</c:v>
                </c:pt>
                <c:pt idx="1863">
                  <c:v>43000</c:v>
                </c:pt>
                <c:pt idx="1864">
                  <c:v>43001</c:v>
                </c:pt>
                <c:pt idx="1865">
                  <c:v>43002</c:v>
                </c:pt>
                <c:pt idx="1866">
                  <c:v>43003</c:v>
                </c:pt>
                <c:pt idx="1867">
                  <c:v>43004</c:v>
                </c:pt>
                <c:pt idx="1868">
                  <c:v>43005</c:v>
                </c:pt>
                <c:pt idx="1869">
                  <c:v>43006</c:v>
                </c:pt>
                <c:pt idx="1870">
                  <c:v>43007</c:v>
                </c:pt>
                <c:pt idx="1871">
                  <c:v>43008</c:v>
                </c:pt>
                <c:pt idx="1872">
                  <c:v>43009</c:v>
                </c:pt>
                <c:pt idx="1873">
                  <c:v>43010</c:v>
                </c:pt>
                <c:pt idx="1874">
                  <c:v>43011</c:v>
                </c:pt>
                <c:pt idx="1875">
                  <c:v>43012</c:v>
                </c:pt>
                <c:pt idx="1876">
                  <c:v>43013</c:v>
                </c:pt>
                <c:pt idx="1877">
                  <c:v>43014</c:v>
                </c:pt>
                <c:pt idx="1878">
                  <c:v>43015</c:v>
                </c:pt>
                <c:pt idx="1879">
                  <c:v>43016</c:v>
                </c:pt>
                <c:pt idx="1880">
                  <c:v>43017</c:v>
                </c:pt>
                <c:pt idx="1881">
                  <c:v>43018</c:v>
                </c:pt>
                <c:pt idx="1882">
                  <c:v>43019</c:v>
                </c:pt>
                <c:pt idx="1883">
                  <c:v>43020</c:v>
                </c:pt>
                <c:pt idx="1884">
                  <c:v>43021</c:v>
                </c:pt>
                <c:pt idx="1885">
                  <c:v>43022</c:v>
                </c:pt>
                <c:pt idx="1886">
                  <c:v>43023</c:v>
                </c:pt>
                <c:pt idx="1887">
                  <c:v>43024</c:v>
                </c:pt>
                <c:pt idx="1888">
                  <c:v>43025</c:v>
                </c:pt>
                <c:pt idx="1889">
                  <c:v>43026</c:v>
                </c:pt>
                <c:pt idx="1890">
                  <c:v>43027</c:v>
                </c:pt>
                <c:pt idx="1891">
                  <c:v>43028</c:v>
                </c:pt>
                <c:pt idx="1892">
                  <c:v>43029</c:v>
                </c:pt>
                <c:pt idx="1893">
                  <c:v>43030</c:v>
                </c:pt>
                <c:pt idx="1894">
                  <c:v>43031</c:v>
                </c:pt>
                <c:pt idx="1895">
                  <c:v>43032</c:v>
                </c:pt>
                <c:pt idx="1896">
                  <c:v>43033</c:v>
                </c:pt>
                <c:pt idx="1897">
                  <c:v>43034</c:v>
                </c:pt>
                <c:pt idx="1898">
                  <c:v>43035</c:v>
                </c:pt>
                <c:pt idx="1899">
                  <c:v>43036</c:v>
                </c:pt>
                <c:pt idx="1900">
                  <c:v>43037</c:v>
                </c:pt>
                <c:pt idx="1901">
                  <c:v>43038</c:v>
                </c:pt>
                <c:pt idx="1902">
                  <c:v>43039</c:v>
                </c:pt>
                <c:pt idx="1903">
                  <c:v>43040</c:v>
                </c:pt>
                <c:pt idx="1904">
                  <c:v>43041</c:v>
                </c:pt>
                <c:pt idx="1905">
                  <c:v>43042</c:v>
                </c:pt>
                <c:pt idx="1906">
                  <c:v>43043</c:v>
                </c:pt>
                <c:pt idx="1907">
                  <c:v>43044</c:v>
                </c:pt>
                <c:pt idx="1908">
                  <c:v>43045</c:v>
                </c:pt>
                <c:pt idx="1909">
                  <c:v>43046</c:v>
                </c:pt>
                <c:pt idx="1910">
                  <c:v>43047</c:v>
                </c:pt>
                <c:pt idx="1911">
                  <c:v>43048</c:v>
                </c:pt>
                <c:pt idx="1912">
                  <c:v>43049</c:v>
                </c:pt>
                <c:pt idx="1913">
                  <c:v>43050</c:v>
                </c:pt>
                <c:pt idx="1914">
                  <c:v>43051</c:v>
                </c:pt>
                <c:pt idx="1915">
                  <c:v>43052</c:v>
                </c:pt>
                <c:pt idx="1916">
                  <c:v>43053</c:v>
                </c:pt>
                <c:pt idx="1917">
                  <c:v>43054</c:v>
                </c:pt>
                <c:pt idx="1918">
                  <c:v>43055</c:v>
                </c:pt>
                <c:pt idx="1919">
                  <c:v>43056</c:v>
                </c:pt>
                <c:pt idx="1920">
                  <c:v>43057</c:v>
                </c:pt>
                <c:pt idx="1921">
                  <c:v>43058</c:v>
                </c:pt>
                <c:pt idx="1922">
                  <c:v>43059</c:v>
                </c:pt>
                <c:pt idx="1923">
                  <c:v>43060</c:v>
                </c:pt>
                <c:pt idx="1924">
                  <c:v>43061</c:v>
                </c:pt>
                <c:pt idx="1925">
                  <c:v>43062</c:v>
                </c:pt>
                <c:pt idx="1926">
                  <c:v>43063</c:v>
                </c:pt>
                <c:pt idx="1927">
                  <c:v>43064</c:v>
                </c:pt>
                <c:pt idx="1928">
                  <c:v>43065</c:v>
                </c:pt>
                <c:pt idx="1929">
                  <c:v>43066</c:v>
                </c:pt>
                <c:pt idx="1930">
                  <c:v>43067</c:v>
                </c:pt>
                <c:pt idx="1931">
                  <c:v>43068</c:v>
                </c:pt>
                <c:pt idx="1932">
                  <c:v>43069</c:v>
                </c:pt>
                <c:pt idx="1933">
                  <c:v>43070</c:v>
                </c:pt>
                <c:pt idx="1934">
                  <c:v>43071</c:v>
                </c:pt>
                <c:pt idx="1935">
                  <c:v>43072</c:v>
                </c:pt>
                <c:pt idx="1936">
                  <c:v>43073</c:v>
                </c:pt>
                <c:pt idx="1937">
                  <c:v>43074</c:v>
                </c:pt>
                <c:pt idx="1938">
                  <c:v>43075</c:v>
                </c:pt>
                <c:pt idx="1939">
                  <c:v>43076</c:v>
                </c:pt>
                <c:pt idx="1940">
                  <c:v>43077</c:v>
                </c:pt>
                <c:pt idx="1941">
                  <c:v>43078</c:v>
                </c:pt>
                <c:pt idx="1942">
                  <c:v>43079</c:v>
                </c:pt>
                <c:pt idx="1943">
                  <c:v>43080</c:v>
                </c:pt>
                <c:pt idx="1944">
                  <c:v>43081</c:v>
                </c:pt>
                <c:pt idx="1945">
                  <c:v>43082</c:v>
                </c:pt>
                <c:pt idx="1946">
                  <c:v>43083</c:v>
                </c:pt>
                <c:pt idx="1947">
                  <c:v>43084</c:v>
                </c:pt>
                <c:pt idx="1948">
                  <c:v>43085</c:v>
                </c:pt>
                <c:pt idx="1949">
                  <c:v>43086</c:v>
                </c:pt>
                <c:pt idx="1950">
                  <c:v>43087</c:v>
                </c:pt>
                <c:pt idx="1951">
                  <c:v>43088</c:v>
                </c:pt>
                <c:pt idx="1952">
                  <c:v>43089</c:v>
                </c:pt>
                <c:pt idx="1953">
                  <c:v>43090</c:v>
                </c:pt>
                <c:pt idx="1954">
                  <c:v>43091</c:v>
                </c:pt>
                <c:pt idx="1955">
                  <c:v>43092</c:v>
                </c:pt>
                <c:pt idx="1956">
                  <c:v>43093</c:v>
                </c:pt>
                <c:pt idx="1957">
                  <c:v>43094</c:v>
                </c:pt>
                <c:pt idx="1958">
                  <c:v>43095</c:v>
                </c:pt>
                <c:pt idx="1959">
                  <c:v>43096</c:v>
                </c:pt>
                <c:pt idx="1960">
                  <c:v>43097</c:v>
                </c:pt>
                <c:pt idx="1961">
                  <c:v>43098</c:v>
                </c:pt>
                <c:pt idx="1962">
                  <c:v>43099</c:v>
                </c:pt>
                <c:pt idx="1963">
                  <c:v>43100</c:v>
                </c:pt>
                <c:pt idx="1964">
                  <c:v>43101</c:v>
                </c:pt>
                <c:pt idx="1965">
                  <c:v>43102</c:v>
                </c:pt>
                <c:pt idx="1966">
                  <c:v>43103</c:v>
                </c:pt>
                <c:pt idx="1967">
                  <c:v>43104</c:v>
                </c:pt>
                <c:pt idx="1968">
                  <c:v>43105</c:v>
                </c:pt>
                <c:pt idx="1969">
                  <c:v>43106</c:v>
                </c:pt>
                <c:pt idx="1970">
                  <c:v>43107</c:v>
                </c:pt>
                <c:pt idx="1971">
                  <c:v>43108</c:v>
                </c:pt>
                <c:pt idx="1972">
                  <c:v>43109</c:v>
                </c:pt>
                <c:pt idx="1973">
                  <c:v>43110</c:v>
                </c:pt>
                <c:pt idx="1974">
                  <c:v>43111</c:v>
                </c:pt>
                <c:pt idx="1975">
                  <c:v>43112</c:v>
                </c:pt>
                <c:pt idx="1976">
                  <c:v>43113</c:v>
                </c:pt>
                <c:pt idx="1977">
                  <c:v>43114</c:v>
                </c:pt>
                <c:pt idx="1978">
                  <c:v>43115</c:v>
                </c:pt>
                <c:pt idx="1979">
                  <c:v>43116</c:v>
                </c:pt>
                <c:pt idx="1980">
                  <c:v>43117</c:v>
                </c:pt>
                <c:pt idx="1981">
                  <c:v>43118</c:v>
                </c:pt>
                <c:pt idx="1982">
                  <c:v>43119</c:v>
                </c:pt>
                <c:pt idx="1983">
                  <c:v>43120</c:v>
                </c:pt>
                <c:pt idx="1984">
                  <c:v>43121</c:v>
                </c:pt>
                <c:pt idx="1985">
                  <c:v>43122</c:v>
                </c:pt>
                <c:pt idx="1986">
                  <c:v>43123</c:v>
                </c:pt>
                <c:pt idx="1987">
                  <c:v>43124</c:v>
                </c:pt>
                <c:pt idx="1988">
                  <c:v>43125</c:v>
                </c:pt>
                <c:pt idx="1989">
                  <c:v>43126</c:v>
                </c:pt>
                <c:pt idx="1990">
                  <c:v>43127</c:v>
                </c:pt>
                <c:pt idx="1991">
                  <c:v>43128</c:v>
                </c:pt>
                <c:pt idx="1992">
                  <c:v>43129</c:v>
                </c:pt>
                <c:pt idx="1993">
                  <c:v>43130</c:v>
                </c:pt>
                <c:pt idx="1994">
                  <c:v>43131</c:v>
                </c:pt>
                <c:pt idx="1995">
                  <c:v>43132</c:v>
                </c:pt>
                <c:pt idx="1996">
                  <c:v>43133</c:v>
                </c:pt>
                <c:pt idx="1997">
                  <c:v>43134</c:v>
                </c:pt>
                <c:pt idx="1998">
                  <c:v>43135</c:v>
                </c:pt>
                <c:pt idx="1999">
                  <c:v>43136</c:v>
                </c:pt>
                <c:pt idx="2000">
                  <c:v>43137</c:v>
                </c:pt>
                <c:pt idx="2001">
                  <c:v>43138</c:v>
                </c:pt>
                <c:pt idx="2002">
                  <c:v>43139</c:v>
                </c:pt>
                <c:pt idx="2003">
                  <c:v>43140</c:v>
                </c:pt>
                <c:pt idx="2004">
                  <c:v>43141</c:v>
                </c:pt>
                <c:pt idx="2005">
                  <c:v>43142</c:v>
                </c:pt>
                <c:pt idx="2006">
                  <c:v>43143</c:v>
                </c:pt>
                <c:pt idx="2007">
                  <c:v>43144</c:v>
                </c:pt>
                <c:pt idx="2008">
                  <c:v>43145</c:v>
                </c:pt>
                <c:pt idx="2009">
                  <c:v>43146</c:v>
                </c:pt>
                <c:pt idx="2010">
                  <c:v>43147</c:v>
                </c:pt>
                <c:pt idx="2011">
                  <c:v>43148</c:v>
                </c:pt>
                <c:pt idx="2012">
                  <c:v>43149</c:v>
                </c:pt>
                <c:pt idx="2013">
                  <c:v>43150</c:v>
                </c:pt>
                <c:pt idx="2014">
                  <c:v>43151</c:v>
                </c:pt>
                <c:pt idx="2015">
                  <c:v>43152</c:v>
                </c:pt>
                <c:pt idx="2016">
                  <c:v>43153</c:v>
                </c:pt>
                <c:pt idx="2017">
                  <c:v>43154</c:v>
                </c:pt>
                <c:pt idx="2018">
                  <c:v>43155</c:v>
                </c:pt>
                <c:pt idx="2019">
                  <c:v>43156</c:v>
                </c:pt>
                <c:pt idx="2020">
                  <c:v>43157</c:v>
                </c:pt>
                <c:pt idx="2021">
                  <c:v>43158</c:v>
                </c:pt>
                <c:pt idx="2022">
                  <c:v>43159</c:v>
                </c:pt>
                <c:pt idx="2023">
                  <c:v>43160</c:v>
                </c:pt>
                <c:pt idx="2024">
                  <c:v>43161</c:v>
                </c:pt>
                <c:pt idx="2025">
                  <c:v>43162</c:v>
                </c:pt>
                <c:pt idx="2026">
                  <c:v>43163</c:v>
                </c:pt>
                <c:pt idx="2027">
                  <c:v>43164</c:v>
                </c:pt>
                <c:pt idx="2028">
                  <c:v>43165</c:v>
                </c:pt>
                <c:pt idx="2029">
                  <c:v>43166</c:v>
                </c:pt>
                <c:pt idx="2030">
                  <c:v>43167</c:v>
                </c:pt>
                <c:pt idx="2031">
                  <c:v>43168</c:v>
                </c:pt>
                <c:pt idx="2032">
                  <c:v>43169</c:v>
                </c:pt>
                <c:pt idx="2033">
                  <c:v>43170</c:v>
                </c:pt>
                <c:pt idx="2034">
                  <c:v>43171</c:v>
                </c:pt>
                <c:pt idx="2035">
                  <c:v>43172</c:v>
                </c:pt>
                <c:pt idx="2036">
                  <c:v>43173</c:v>
                </c:pt>
                <c:pt idx="2037">
                  <c:v>43174</c:v>
                </c:pt>
                <c:pt idx="2038">
                  <c:v>43175</c:v>
                </c:pt>
                <c:pt idx="2039">
                  <c:v>43176</c:v>
                </c:pt>
                <c:pt idx="2040">
                  <c:v>43177</c:v>
                </c:pt>
                <c:pt idx="2041">
                  <c:v>43178</c:v>
                </c:pt>
                <c:pt idx="2042">
                  <c:v>43179</c:v>
                </c:pt>
                <c:pt idx="2043">
                  <c:v>43180</c:v>
                </c:pt>
                <c:pt idx="2044">
                  <c:v>43181</c:v>
                </c:pt>
                <c:pt idx="2045">
                  <c:v>43182</c:v>
                </c:pt>
                <c:pt idx="2046">
                  <c:v>43183</c:v>
                </c:pt>
                <c:pt idx="2047">
                  <c:v>43184</c:v>
                </c:pt>
                <c:pt idx="2048">
                  <c:v>43185</c:v>
                </c:pt>
                <c:pt idx="2049">
                  <c:v>43186</c:v>
                </c:pt>
                <c:pt idx="2050">
                  <c:v>43187</c:v>
                </c:pt>
                <c:pt idx="2051">
                  <c:v>43188</c:v>
                </c:pt>
                <c:pt idx="2052">
                  <c:v>43189</c:v>
                </c:pt>
                <c:pt idx="2053">
                  <c:v>43190</c:v>
                </c:pt>
                <c:pt idx="2054">
                  <c:v>43191</c:v>
                </c:pt>
                <c:pt idx="2055">
                  <c:v>43192</c:v>
                </c:pt>
                <c:pt idx="2056">
                  <c:v>43193</c:v>
                </c:pt>
                <c:pt idx="2057">
                  <c:v>43194</c:v>
                </c:pt>
                <c:pt idx="2058">
                  <c:v>43195</c:v>
                </c:pt>
                <c:pt idx="2059">
                  <c:v>43196</c:v>
                </c:pt>
                <c:pt idx="2060">
                  <c:v>43197</c:v>
                </c:pt>
                <c:pt idx="2061">
                  <c:v>43198</c:v>
                </c:pt>
                <c:pt idx="2062">
                  <c:v>43199</c:v>
                </c:pt>
                <c:pt idx="2063">
                  <c:v>43200</c:v>
                </c:pt>
                <c:pt idx="2064">
                  <c:v>43201</c:v>
                </c:pt>
                <c:pt idx="2065">
                  <c:v>43202</c:v>
                </c:pt>
                <c:pt idx="2066">
                  <c:v>43203</c:v>
                </c:pt>
                <c:pt idx="2067">
                  <c:v>43204</c:v>
                </c:pt>
                <c:pt idx="2068">
                  <c:v>43205</c:v>
                </c:pt>
                <c:pt idx="2069">
                  <c:v>43206</c:v>
                </c:pt>
                <c:pt idx="2070">
                  <c:v>43207</c:v>
                </c:pt>
                <c:pt idx="2071">
                  <c:v>43208</c:v>
                </c:pt>
                <c:pt idx="2072">
                  <c:v>43209</c:v>
                </c:pt>
                <c:pt idx="2073">
                  <c:v>43210</c:v>
                </c:pt>
                <c:pt idx="2074">
                  <c:v>43211</c:v>
                </c:pt>
                <c:pt idx="2075">
                  <c:v>43212</c:v>
                </c:pt>
                <c:pt idx="2076">
                  <c:v>43213</c:v>
                </c:pt>
                <c:pt idx="2077">
                  <c:v>43214</c:v>
                </c:pt>
                <c:pt idx="2078">
                  <c:v>43215</c:v>
                </c:pt>
                <c:pt idx="2079">
                  <c:v>43216</c:v>
                </c:pt>
                <c:pt idx="2080">
                  <c:v>43217</c:v>
                </c:pt>
                <c:pt idx="2081">
                  <c:v>43218</c:v>
                </c:pt>
                <c:pt idx="2082">
                  <c:v>43219</c:v>
                </c:pt>
                <c:pt idx="2083">
                  <c:v>43220</c:v>
                </c:pt>
                <c:pt idx="2084">
                  <c:v>43221</c:v>
                </c:pt>
                <c:pt idx="2085">
                  <c:v>43222</c:v>
                </c:pt>
                <c:pt idx="2086">
                  <c:v>43223</c:v>
                </c:pt>
                <c:pt idx="2087">
                  <c:v>43224</c:v>
                </c:pt>
                <c:pt idx="2088">
                  <c:v>43225</c:v>
                </c:pt>
                <c:pt idx="2089">
                  <c:v>43226</c:v>
                </c:pt>
                <c:pt idx="2090">
                  <c:v>43227</c:v>
                </c:pt>
                <c:pt idx="2091">
                  <c:v>43228</c:v>
                </c:pt>
                <c:pt idx="2092">
                  <c:v>43229</c:v>
                </c:pt>
                <c:pt idx="2093">
                  <c:v>43230</c:v>
                </c:pt>
                <c:pt idx="2094">
                  <c:v>43231</c:v>
                </c:pt>
                <c:pt idx="2095">
                  <c:v>43232</c:v>
                </c:pt>
                <c:pt idx="2096">
                  <c:v>43233</c:v>
                </c:pt>
                <c:pt idx="2097">
                  <c:v>43234</c:v>
                </c:pt>
                <c:pt idx="2098">
                  <c:v>43235</c:v>
                </c:pt>
                <c:pt idx="2099">
                  <c:v>43236</c:v>
                </c:pt>
                <c:pt idx="2100">
                  <c:v>43237</c:v>
                </c:pt>
                <c:pt idx="2101">
                  <c:v>43238</c:v>
                </c:pt>
                <c:pt idx="2102">
                  <c:v>43239</c:v>
                </c:pt>
                <c:pt idx="2103">
                  <c:v>43240</c:v>
                </c:pt>
                <c:pt idx="2104">
                  <c:v>43241</c:v>
                </c:pt>
                <c:pt idx="2105">
                  <c:v>43242</c:v>
                </c:pt>
                <c:pt idx="2106">
                  <c:v>43243</c:v>
                </c:pt>
                <c:pt idx="2107">
                  <c:v>43244</c:v>
                </c:pt>
                <c:pt idx="2108">
                  <c:v>43245</c:v>
                </c:pt>
                <c:pt idx="2109">
                  <c:v>43246</c:v>
                </c:pt>
                <c:pt idx="2110">
                  <c:v>43247</c:v>
                </c:pt>
                <c:pt idx="2111">
                  <c:v>43248</c:v>
                </c:pt>
                <c:pt idx="2112">
                  <c:v>43249</c:v>
                </c:pt>
                <c:pt idx="2113">
                  <c:v>43250</c:v>
                </c:pt>
                <c:pt idx="2114">
                  <c:v>43251</c:v>
                </c:pt>
                <c:pt idx="2115">
                  <c:v>43252</c:v>
                </c:pt>
                <c:pt idx="2116">
                  <c:v>43253</c:v>
                </c:pt>
                <c:pt idx="2117">
                  <c:v>43254</c:v>
                </c:pt>
                <c:pt idx="2118">
                  <c:v>43255</c:v>
                </c:pt>
                <c:pt idx="2119">
                  <c:v>43256</c:v>
                </c:pt>
                <c:pt idx="2120">
                  <c:v>43257</c:v>
                </c:pt>
                <c:pt idx="2121">
                  <c:v>43258</c:v>
                </c:pt>
                <c:pt idx="2122">
                  <c:v>43259</c:v>
                </c:pt>
                <c:pt idx="2123">
                  <c:v>43260</c:v>
                </c:pt>
                <c:pt idx="2124">
                  <c:v>43261</c:v>
                </c:pt>
                <c:pt idx="2125">
                  <c:v>43262</c:v>
                </c:pt>
                <c:pt idx="2126">
                  <c:v>43263</c:v>
                </c:pt>
                <c:pt idx="2127">
                  <c:v>43264</c:v>
                </c:pt>
                <c:pt idx="2128">
                  <c:v>43265</c:v>
                </c:pt>
                <c:pt idx="2129">
                  <c:v>43266</c:v>
                </c:pt>
                <c:pt idx="2130">
                  <c:v>43267</c:v>
                </c:pt>
                <c:pt idx="2131">
                  <c:v>43268</c:v>
                </c:pt>
                <c:pt idx="2132">
                  <c:v>43269</c:v>
                </c:pt>
                <c:pt idx="2133">
                  <c:v>43270</c:v>
                </c:pt>
                <c:pt idx="2134">
                  <c:v>43271</c:v>
                </c:pt>
                <c:pt idx="2135">
                  <c:v>43272</c:v>
                </c:pt>
                <c:pt idx="2136">
                  <c:v>43273</c:v>
                </c:pt>
                <c:pt idx="2137">
                  <c:v>43274</c:v>
                </c:pt>
                <c:pt idx="2138">
                  <c:v>43275</c:v>
                </c:pt>
                <c:pt idx="2139">
                  <c:v>43276</c:v>
                </c:pt>
                <c:pt idx="2140">
                  <c:v>43277</c:v>
                </c:pt>
                <c:pt idx="2141">
                  <c:v>43278</c:v>
                </c:pt>
                <c:pt idx="2142">
                  <c:v>43279</c:v>
                </c:pt>
                <c:pt idx="2143">
                  <c:v>43280</c:v>
                </c:pt>
                <c:pt idx="2144">
                  <c:v>43281</c:v>
                </c:pt>
                <c:pt idx="2145">
                  <c:v>43282</c:v>
                </c:pt>
                <c:pt idx="2146">
                  <c:v>43283</c:v>
                </c:pt>
                <c:pt idx="2147">
                  <c:v>43284</c:v>
                </c:pt>
                <c:pt idx="2148">
                  <c:v>43285</c:v>
                </c:pt>
                <c:pt idx="2149">
                  <c:v>43286</c:v>
                </c:pt>
                <c:pt idx="2150">
                  <c:v>43287</c:v>
                </c:pt>
                <c:pt idx="2151">
                  <c:v>43288</c:v>
                </c:pt>
                <c:pt idx="2152">
                  <c:v>43289</c:v>
                </c:pt>
                <c:pt idx="2153">
                  <c:v>43290</c:v>
                </c:pt>
                <c:pt idx="2154">
                  <c:v>43291</c:v>
                </c:pt>
                <c:pt idx="2155">
                  <c:v>43292</c:v>
                </c:pt>
                <c:pt idx="2156">
                  <c:v>43293</c:v>
                </c:pt>
                <c:pt idx="2157">
                  <c:v>43294</c:v>
                </c:pt>
                <c:pt idx="2158">
                  <c:v>43295</c:v>
                </c:pt>
                <c:pt idx="2159">
                  <c:v>43296</c:v>
                </c:pt>
                <c:pt idx="2160">
                  <c:v>43297</c:v>
                </c:pt>
                <c:pt idx="2161">
                  <c:v>43298</c:v>
                </c:pt>
                <c:pt idx="2162">
                  <c:v>43299</c:v>
                </c:pt>
                <c:pt idx="2163">
                  <c:v>43300</c:v>
                </c:pt>
                <c:pt idx="2164">
                  <c:v>43301</c:v>
                </c:pt>
                <c:pt idx="2165">
                  <c:v>43302</c:v>
                </c:pt>
                <c:pt idx="2166">
                  <c:v>43303</c:v>
                </c:pt>
                <c:pt idx="2167">
                  <c:v>43304</c:v>
                </c:pt>
                <c:pt idx="2168">
                  <c:v>43305</c:v>
                </c:pt>
                <c:pt idx="2169">
                  <c:v>43306</c:v>
                </c:pt>
                <c:pt idx="2170">
                  <c:v>43307</c:v>
                </c:pt>
                <c:pt idx="2171">
                  <c:v>43308</c:v>
                </c:pt>
                <c:pt idx="2172">
                  <c:v>43309</c:v>
                </c:pt>
                <c:pt idx="2173">
                  <c:v>43310</c:v>
                </c:pt>
                <c:pt idx="2174">
                  <c:v>43311</c:v>
                </c:pt>
                <c:pt idx="2175">
                  <c:v>43312</c:v>
                </c:pt>
                <c:pt idx="2176">
                  <c:v>43313</c:v>
                </c:pt>
                <c:pt idx="2177">
                  <c:v>43314</c:v>
                </c:pt>
                <c:pt idx="2178">
                  <c:v>43315</c:v>
                </c:pt>
                <c:pt idx="2179">
                  <c:v>43316</c:v>
                </c:pt>
                <c:pt idx="2180">
                  <c:v>43317</c:v>
                </c:pt>
                <c:pt idx="2181">
                  <c:v>43318</c:v>
                </c:pt>
                <c:pt idx="2182">
                  <c:v>43319</c:v>
                </c:pt>
                <c:pt idx="2183">
                  <c:v>43320</c:v>
                </c:pt>
                <c:pt idx="2184">
                  <c:v>43321</c:v>
                </c:pt>
                <c:pt idx="2185">
                  <c:v>43322</c:v>
                </c:pt>
                <c:pt idx="2186">
                  <c:v>43323</c:v>
                </c:pt>
                <c:pt idx="2187">
                  <c:v>43324</c:v>
                </c:pt>
                <c:pt idx="2188">
                  <c:v>43325</c:v>
                </c:pt>
                <c:pt idx="2189">
                  <c:v>43326</c:v>
                </c:pt>
                <c:pt idx="2190">
                  <c:v>43327</c:v>
                </c:pt>
                <c:pt idx="2191">
                  <c:v>43328</c:v>
                </c:pt>
                <c:pt idx="2192">
                  <c:v>43329</c:v>
                </c:pt>
                <c:pt idx="2193">
                  <c:v>43330</c:v>
                </c:pt>
                <c:pt idx="2194">
                  <c:v>43331</c:v>
                </c:pt>
                <c:pt idx="2195">
                  <c:v>43332</c:v>
                </c:pt>
                <c:pt idx="2196">
                  <c:v>43333</c:v>
                </c:pt>
                <c:pt idx="2197">
                  <c:v>43334</c:v>
                </c:pt>
                <c:pt idx="2198">
                  <c:v>43335</c:v>
                </c:pt>
                <c:pt idx="2199">
                  <c:v>43336</c:v>
                </c:pt>
                <c:pt idx="2200">
                  <c:v>43337</c:v>
                </c:pt>
                <c:pt idx="2201">
                  <c:v>43338</c:v>
                </c:pt>
                <c:pt idx="2202">
                  <c:v>43339</c:v>
                </c:pt>
                <c:pt idx="2203">
                  <c:v>43340</c:v>
                </c:pt>
                <c:pt idx="2204">
                  <c:v>43341</c:v>
                </c:pt>
                <c:pt idx="2205">
                  <c:v>43342</c:v>
                </c:pt>
                <c:pt idx="2206">
                  <c:v>43343</c:v>
                </c:pt>
                <c:pt idx="2207">
                  <c:v>43344</c:v>
                </c:pt>
                <c:pt idx="2208">
                  <c:v>43345</c:v>
                </c:pt>
                <c:pt idx="2209">
                  <c:v>43346</c:v>
                </c:pt>
                <c:pt idx="2210">
                  <c:v>43347</c:v>
                </c:pt>
                <c:pt idx="2211">
                  <c:v>43348</c:v>
                </c:pt>
                <c:pt idx="2212">
                  <c:v>43349</c:v>
                </c:pt>
                <c:pt idx="2213">
                  <c:v>43350</c:v>
                </c:pt>
                <c:pt idx="2214">
                  <c:v>43351</c:v>
                </c:pt>
                <c:pt idx="2215">
                  <c:v>43352</c:v>
                </c:pt>
                <c:pt idx="2216">
                  <c:v>43353</c:v>
                </c:pt>
                <c:pt idx="2217">
                  <c:v>43354</c:v>
                </c:pt>
                <c:pt idx="2218">
                  <c:v>43355</c:v>
                </c:pt>
                <c:pt idx="2219">
                  <c:v>43356</c:v>
                </c:pt>
                <c:pt idx="2220">
                  <c:v>43357</c:v>
                </c:pt>
                <c:pt idx="2221">
                  <c:v>43358</c:v>
                </c:pt>
                <c:pt idx="2222">
                  <c:v>43359</c:v>
                </c:pt>
                <c:pt idx="2223">
                  <c:v>43360</c:v>
                </c:pt>
                <c:pt idx="2224">
                  <c:v>43361</c:v>
                </c:pt>
                <c:pt idx="2225">
                  <c:v>43362</c:v>
                </c:pt>
                <c:pt idx="2226">
                  <c:v>43363</c:v>
                </c:pt>
                <c:pt idx="2227">
                  <c:v>43364</c:v>
                </c:pt>
                <c:pt idx="2228">
                  <c:v>43365</c:v>
                </c:pt>
                <c:pt idx="2229">
                  <c:v>43366</c:v>
                </c:pt>
                <c:pt idx="2230">
                  <c:v>43367</c:v>
                </c:pt>
                <c:pt idx="2231">
                  <c:v>43368</c:v>
                </c:pt>
                <c:pt idx="2232">
                  <c:v>43369</c:v>
                </c:pt>
                <c:pt idx="2233">
                  <c:v>43370</c:v>
                </c:pt>
                <c:pt idx="2234">
                  <c:v>43371</c:v>
                </c:pt>
                <c:pt idx="2235">
                  <c:v>43372</c:v>
                </c:pt>
                <c:pt idx="2236">
                  <c:v>43373</c:v>
                </c:pt>
                <c:pt idx="2237">
                  <c:v>43374</c:v>
                </c:pt>
                <c:pt idx="2238">
                  <c:v>43375</c:v>
                </c:pt>
                <c:pt idx="2239">
                  <c:v>43376</c:v>
                </c:pt>
                <c:pt idx="2240">
                  <c:v>43377</c:v>
                </c:pt>
                <c:pt idx="2241">
                  <c:v>43378</c:v>
                </c:pt>
                <c:pt idx="2242">
                  <c:v>43379</c:v>
                </c:pt>
                <c:pt idx="2243">
                  <c:v>43380</c:v>
                </c:pt>
                <c:pt idx="2244">
                  <c:v>43381</c:v>
                </c:pt>
                <c:pt idx="2245">
                  <c:v>43382</c:v>
                </c:pt>
                <c:pt idx="2246">
                  <c:v>43383</c:v>
                </c:pt>
                <c:pt idx="2247">
                  <c:v>43384</c:v>
                </c:pt>
                <c:pt idx="2248">
                  <c:v>43385</c:v>
                </c:pt>
                <c:pt idx="2249">
                  <c:v>43386</c:v>
                </c:pt>
                <c:pt idx="2250">
                  <c:v>43387</c:v>
                </c:pt>
                <c:pt idx="2251">
                  <c:v>43388</c:v>
                </c:pt>
                <c:pt idx="2252">
                  <c:v>43389</c:v>
                </c:pt>
                <c:pt idx="2253">
                  <c:v>43390</c:v>
                </c:pt>
                <c:pt idx="2254">
                  <c:v>43391</c:v>
                </c:pt>
                <c:pt idx="2255">
                  <c:v>43392</c:v>
                </c:pt>
                <c:pt idx="2256">
                  <c:v>43393</c:v>
                </c:pt>
                <c:pt idx="2257">
                  <c:v>43394</c:v>
                </c:pt>
                <c:pt idx="2258">
                  <c:v>43395</c:v>
                </c:pt>
                <c:pt idx="2259">
                  <c:v>43396</c:v>
                </c:pt>
                <c:pt idx="2260">
                  <c:v>43397</c:v>
                </c:pt>
                <c:pt idx="2261">
                  <c:v>43398</c:v>
                </c:pt>
                <c:pt idx="2262">
                  <c:v>43399</c:v>
                </c:pt>
                <c:pt idx="2263">
                  <c:v>43400</c:v>
                </c:pt>
                <c:pt idx="2264">
                  <c:v>43401</c:v>
                </c:pt>
                <c:pt idx="2265">
                  <c:v>43402</c:v>
                </c:pt>
                <c:pt idx="2266">
                  <c:v>43403</c:v>
                </c:pt>
                <c:pt idx="2267">
                  <c:v>43404</c:v>
                </c:pt>
                <c:pt idx="2268">
                  <c:v>43405</c:v>
                </c:pt>
                <c:pt idx="2269">
                  <c:v>43406</c:v>
                </c:pt>
                <c:pt idx="2270">
                  <c:v>43407</c:v>
                </c:pt>
                <c:pt idx="2271">
                  <c:v>43408</c:v>
                </c:pt>
                <c:pt idx="2272">
                  <c:v>43409</c:v>
                </c:pt>
                <c:pt idx="2273">
                  <c:v>43410</c:v>
                </c:pt>
                <c:pt idx="2274">
                  <c:v>43411</c:v>
                </c:pt>
                <c:pt idx="2275">
                  <c:v>43412</c:v>
                </c:pt>
                <c:pt idx="2276">
                  <c:v>43413</c:v>
                </c:pt>
                <c:pt idx="2277">
                  <c:v>43414</c:v>
                </c:pt>
                <c:pt idx="2278">
                  <c:v>43415</c:v>
                </c:pt>
                <c:pt idx="2279">
                  <c:v>43416</c:v>
                </c:pt>
                <c:pt idx="2280">
                  <c:v>43417</c:v>
                </c:pt>
                <c:pt idx="2281">
                  <c:v>43418</c:v>
                </c:pt>
                <c:pt idx="2282">
                  <c:v>43419</c:v>
                </c:pt>
                <c:pt idx="2283">
                  <c:v>43420</c:v>
                </c:pt>
                <c:pt idx="2284">
                  <c:v>43421</c:v>
                </c:pt>
                <c:pt idx="2285">
                  <c:v>43422</c:v>
                </c:pt>
                <c:pt idx="2286">
                  <c:v>43423</c:v>
                </c:pt>
                <c:pt idx="2287">
                  <c:v>43424</c:v>
                </c:pt>
                <c:pt idx="2288">
                  <c:v>43425</c:v>
                </c:pt>
                <c:pt idx="2289">
                  <c:v>43426</c:v>
                </c:pt>
                <c:pt idx="2290">
                  <c:v>43427</c:v>
                </c:pt>
                <c:pt idx="2291">
                  <c:v>43428</c:v>
                </c:pt>
                <c:pt idx="2292">
                  <c:v>43429</c:v>
                </c:pt>
                <c:pt idx="2293">
                  <c:v>43430</c:v>
                </c:pt>
                <c:pt idx="2294">
                  <c:v>43431</c:v>
                </c:pt>
                <c:pt idx="2295">
                  <c:v>43432</c:v>
                </c:pt>
                <c:pt idx="2296">
                  <c:v>43433</c:v>
                </c:pt>
                <c:pt idx="2297">
                  <c:v>43434</c:v>
                </c:pt>
                <c:pt idx="2298">
                  <c:v>43435</c:v>
                </c:pt>
                <c:pt idx="2299">
                  <c:v>43436</c:v>
                </c:pt>
                <c:pt idx="2300">
                  <c:v>43437</c:v>
                </c:pt>
                <c:pt idx="2301">
                  <c:v>43438</c:v>
                </c:pt>
                <c:pt idx="2302">
                  <c:v>43439</c:v>
                </c:pt>
                <c:pt idx="2303">
                  <c:v>43440</c:v>
                </c:pt>
                <c:pt idx="2304">
                  <c:v>43441</c:v>
                </c:pt>
                <c:pt idx="2305">
                  <c:v>43442</c:v>
                </c:pt>
                <c:pt idx="2306">
                  <c:v>43443</c:v>
                </c:pt>
                <c:pt idx="2307">
                  <c:v>43444</c:v>
                </c:pt>
                <c:pt idx="2308">
                  <c:v>43445</c:v>
                </c:pt>
                <c:pt idx="2309">
                  <c:v>43446</c:v>
                </c:pt>
                <c:pt idx="2310">
                  <c:v>43447</c:v>
                </c:pt>
                <c:pt idx="2311">
                  <c:v>43448</c:v>
                </c:pt>
                <c:pt idx="2312">
                  <c:v>43449</c:v>
                </c:pt>
                <c:pt idx="2313">
                  <c:v>43450</c:v>
                </c:pt>
                <c:pt idx="2314">
                  <c:v>43451</c:v>
                </c:pt>
                <c:pt idx="2315">
                  <c:v>43452</c:v>
                </c:pt>
                <c:pt idx="2316">
                  <c:v>43453</c:v>
                </c:pt>
                <c:pt idx="2317">
                  <c:v>43454</c:v>
                </c:pt>
                <c:pt idx="2318">
                  <c:v>43455</c:v>
                </c:pt>
                <c:pt idx="2319">
                  <c:v>43456</c:v>
                </c:pt>
                <c:pt idx="2320">
                  <c:v>43457</c:v>
                </c:pt>
                <c:pt idx="2321">
                  <c:v>43458</c:v>
                </c:pt>
                <c:pt idx="2322">
                  <c:v>43459</c:v>
                </c:pt>
                <c:pt idx="2323">
                  <c:v>43460</c:v>
                </c:pt>
                <c:pt idx="2324">
                  <c:v>43461</c:v>
                </c:pt>
                <c:pt idx="2325">
                  <c:v>43462</c:v>
                </c:pt>
                <c:pt idx="2326">
                  <c:v>43463</c:v>
                </c:pt>
                <c:pt idx="2327">
                  <c:v>43464</c:v>
                </c:pt>
                <c:pt idx="2328">
                  <c:v>43465</c:v>
                </c:pt>
                <c:pt idx="2329">
                  <c:v>43466</c:v>
                </c:pt>
                <c:pt idx="2330">
                  <c:v>43467</c:v>
                </c:pt>
                <c:pt idx="2331">
                  <c:v>43468</c:v>
                </c:pt>
                <c:pt idx="2332">
                  <c:v>43469</c:v>
                </c:pt>
                <c:pt idx="2333">
                  <c:v>43470</c:v>
                </c:pt>
                <c:pt idx="2334">
                  <c:v>43471</c:v>
                </c:pt>
                <c:pt idx="2335">
                  <c:v>43472</c:v>
                </c:pt>
                <c:pt idx="2336">
                  <c:v>43473</c:v>
                </c:pt>
                <c:pt idx="2337">
                  <c:v>43474</c:v>
                </c:pt>
                <c:pt idx="2338">
                  <c:v>43475</c:v>
                </c:pt>
                <c:pt idx="2339">
                  <c:v>43476</c:v>
                </c:pt>
                <c:pt idx="2340">
                  <c:v>43477</c:v>
                </c:pt>
                <c:pt idx="2341">
                  <c:v>43478</c:v>
                </c:pt>
                <c:pt idx="2342">
                  <c:v>43479</c:v>
                </c:pt>
                <c:pt idx="2343">
                  <c:v>43480</c:v>
                </c:pt>
                <c:pt idx="2344">
                  <c:v>43481</c:v>
                </c:pt>
                <c:pt idx="2345">
                  <c:v>43482</c:v>
                </c:pt>
                <c:pt idx="2346">
                  <c:v>43483</c:v>
                </c:pt>
                <c:pt idx="2347">
                  <c:v>43484</c:v>
                </c:pt>
                <c:pt idx="2348">
                  <c:v>43485</c:v>
                </c:pt>
                <c:pt idx="2349">
                  <c:v>43486</c:v>
                </c:pt>
                <c:pt idx="2350">
                  <c:v>43487</c:v>
                </c:pt>
                <c:pt idx="2351">
                  <c:v>43488</c:v>
                </c:pt>
                <c:pt idx="2352">
                  <c:v>43489</c:v>
                </c:pt>
                <c:pt idx="2353">
                  <c:v>43490</c:v>
                </c:pt>
                <c:pt idx="2354">
                  <c:v>43491</c:v>
                </c:pt>
                <c:pt idx="2355">
                  <c:v>43492</c:v>
                </c:pt>
                <c:pt idx="2356">
                  <c:v>43493</c:v>
                </c:pt>
                <c:pt idx="2357">
                  <c:v>43494</c:v>
                </c:pt>
                <c:pt idx="2358">
                  <c:v>43495</c:v>
                </c:pt>
                <c:pt idx="2359">
                  <c:v>43496</c:v>
                </c:pt>
                <c:pt idx="2360">
                  <c:v>43497</c:v>
                </c:pt>
                <c:pt idx="2361">
                  <c:v>43498</c:v>
                </c:pt>
                <c:pt idx="2362">
                  <c:v>43499</c:v>
                </c:pt>
                <c:pt idx="2363">
                  <c:v>43500</c:v>
                </c:pt>
                <c:pt idx="2364">
                  <c:v>43501</c:v>
                </c:pt>
                <c:pt idx="2365">
                  <c:v>43502</c:v>
                </c:pt>
                <c:pt idx="2366">
                  <c:v>43503</c:v>
                </c:pt>
                <c:pt idx="2367">
                  <c:v>43504</c:v>
                </c:pt>
                <c:pt idx="2368">
                  <c:v>43505</c:v>
                </c:pt>
                <c:pt idx="2369">
                  <c:v>43506</c:v>
                </c:pt>
                <c:pt idx="2370">
                  <c:v>43507</c:v>
                </c:pt>
                <c:pt idx="2371">
                  <c:v>43508</c:v>
                </c:pt>
                <c:pt idx="2372">
                  <c:v>43509</c:v>
                </c:pt>
                <c:pt idx="2373">
                  <c:v>43510</c:v>
                </c:pt>
                <c:pt idx="2374">
                  <c:v>43511</c:v>
                </c:pt>
                <c:pt idx="2375">
                  <c:v>43512</c:v>
                </c:pt>
                <c:pt idx="2376">
                  <c:v>43513</c:v>
                </c:pt>
                <c:pt idx="2377">
                  <c:v>43514</c:v>
                </c:pt>
                <c:pt idx="2378">
                  <c:v>43515</c:v>
                </c:pt>
                <c:pt idx="2379">
                  <c:v>43516</c:v>
                </c:pt>
                <c:pt idx="2380">
                  <c:v>43517</c:v>
                </c:pt>
                <c:pt idx="2381">
                  <c:v>43518</c:v>
                </c:pt>
                <c:pt idx="2382">
                  <c:v>43519</c:v>
                </c:pt>
                <c:pt idx="2383">
                  <c:v>43520</c:v>
                </c:pt>
                <c:pt idx="2384">
                  <c:v>43521</c:v>
                </c:pt>
                <c:pt idx="2385">
                  <c:v>43522</c:v>
                </c:pt>
                <c:pt idx="2386">
                  <c:v>43523</c:v>
                </c:pt>
                <c:pt idx="2387">
                  <c:v>43524</c:v>
                </c:pt>
                <c:pt idx="2388">
                  <c:v>43525</c:v>
                </c:pt>
                <c:pt idx="2389">
                  <c:v>43526</c:v>
                </c:pt>
                <c:pt idx="2390">
                  <c:v>43527</c:v>
                </c:pt>
                <c:pt idx="2391">
                  <c:v>43528</c:v>
                </c:pt>
                <c:pt idx="2392">
                  <c:v>43529</c:v>
                </c:pt>
                <c:pt idx="2393">
                  <c:v>43530</c:v>
                </c:pt>
                <c:pt idx="2394">
                  <c:v>43531</c:v>
                </c:pt>
                <c:pt idx="2395">
                  <c:v>43532</c:v>
                </c:pt>
                <c:pt idx="2396">
                  <c:v>43533</c:v>
                </c:pt>
                <c:pt idx="2397">
                  <c:v>43534</c:v>
                </c:pt>
                <c:pt idx="2398">
                  <c:v>43535</c:v>
                </c:pt>
                <c:pt idx="2399">
                  <c:v>43536</c:v>
                </c:pt>
                <c:pt idx="2400">
                  <c:v>43537</c:v>
                </c:pt>
                <c:pt idx="2401">
                  <c:v>43538</c:v>
                </c:pt>
                <c:pt idx="2402">
                  <c:v>43539</c:v>
                </c:pt>
                <c:pt idx="2403">
                  <c:v>43540</c:v>
                </c:pt>
                <c:pt idx="2404">
                  <c:v>43541</c:v>
                </c:pt>
                <c:pt idx="2405">
                  <c:v>43542</c:v>
                </c:pt>
                <c:pt idx="2406">
                  <c:v>43543</c:v>
                </c:pt>
                <c:pt idx="2407">
                  <c:v>43544</c:v>
                </c:pt>
                <c:pt idx="2408">
                  <c:v>43545</c:v>
                </c:pt>
                <c:pt idx="2409">
                  <c:v>43546</c:v>
                </c:pt>
                <c:pt idx="2410">
                  <c:v>43547</c:v>
                </c:pt>
                <c:pt idx="2411">
                  <c:v>43548</c:v>
                </c:pt>
                <c:pt idx="2412">
                  <c:v>43549</c:v>
                </c:pt>
                <c:pt idx="2413">
                  <c:v>43550</c:v>
                </c:pt>
                <c:pt idx="2414">
                  <c:v>43551</c:v>
                </c:pt>
                <c:pt idx="2415">
                  <c:v>43552</c:v>
                </c:pt>
                <c:pt idx="2416">
                  <c:v>43553</c:v>
                </c:pt>
                <c:pt idx="2417">
                  <c:v>43554</c:v>
                </c:pt>
                <c:pt idx="2418">
                  <c:v>43555</c:v>
                </c:pt>
                <c:pt idx="2419">
                  <c:v>43556</c:v>
                </c:pt>
                <c:pt idx="2420">
                  <c:v>43557</c:v>
                </c:pt>
                <c:pt idx="2421">
                  <c:v>43558</c:v>
                </c:pt>
                <c:pt idx="2422">
                  <c:v>43559</c:v>
                </c:pt>
                <c:pt idx="2423">
                  <c:v>43560</c:v>
                </c:pt>
                <c:pt idx="2424">
                  <c:v>43561</c:v>
                </c:pt>
                <c:pt idx="2425">
                  <c:v>43562</c:v>
                </c:pt>
                <c:pt idx="2426">
                  <c:v>43563</c:v>
                </c:pt>
                <c:pt idx="2427">
                  <c:v>43564</c:v>
                </c:pt>
                <c:pt idx="2428">
                  <c:v>43565</c:v>
                </c:pt>
                <c:pt idx="2429">
                  <c:v>43566</c:v>
                </c:pt>
                <c:pt idx="2430">
                  <c:v>43567</c:v>
                </c:pt>
                <c:pt idx="2431">
                  <c:v>43568</c:v>
                </c:pt>
                <c:pt idx="2432">
                  <c:v>43569</c:v>
                </c:pt>
                <c:pt idx="2433">
                  <c:v>43570</c:v>
                </c:pt>
                <c:pt idx="2434">
                  <c:v>43571</c:v>
                </c:pt>
                <c:pt idx="2435">
                  <c:v>43572</c:v>
                </c:pt>
                <c:pt idx="2436">
                  <c:v>43573</c:v>
                </c:pt>
                <c:pt idx="2437">
                  <c:v>43574</c:v>
                </c:pt>
                <c:pt idx="2438">
                  <c:v>43575</c:v>
                </c:pt>
                <c:pt idx="2439">
                  <c:v>43576</c:v>
                </c:pt>
                <c:pt idx="2440">
                  <c:v>43577</c:v>
                </c:pt>
                <c:pt idx="2441">
                  <c:v>43578</c:v>
                </c:pt>
                <c:pt idx="2442">
                  <c:v>43579</c:v>
                </c:pt>
                <c:pt idx="2443">
                  <c:v>43580</c:v>
                </c:pt>
                <c:pt idx="2444">
                  <c:v>43581</c:v>
                </c:pt>
                <c:pt idx="2445">
                  <c:v>43582</c:v>
                </c:pt>
                <c:pt idx="2446">
                  <c:v>43583</c:v>
                </c:pt>
                <c:pt idx="2447">
                  <c:v>43584</c:v>
                </c:pt>
                <c:pt idx="2448">
                  <c:v>43585</c:v>
                </c:pt>
                <c:pt idx="2449">
                  <c:v>43586</c:v>
                </c:pt>
                <c:pt idx="2450">
                  <c:v>43587</c:v>
                </c:pt>
                <c:pt idx="2451">
                  <c:v>43588</c:v>
                </c:pt>
                <c:pt idx="2452">
                  <c:v>43589</c:v>
                </c:pt>
                <c:pt idx="2453">
                  <c:v>43590</c:v>
                </c:pt>
                <c:pt idx="2454">
                  <c:v>43591</c:v>
                </c:pt>
                <c:pt idx="2455">
                  <c:v>43592</c:v>
                </c:pt>
                <c:pt idx="2456">
                  <c:v>43593</c:v>
                </c:pt>
                <c:pt idx="2457">
                  <c:v>43594</c:v>
                </c:pt>
                <c:pt idx="2458">
                  <c:v>43595</c:v>
                </c:pt>
                <c:pt idx="2459">
                  <c:v>43596</c:v>
                </c:pt>
                <c:pt idx="2460">
                  <c:v>43597</c:v>
                </c:pt>
                <c:pt idx="2461">
                  <c:v>43598</c:v>
                </c:pt>
                <c:pt idx="2462">
                  <c:v>43599</c:v>
                </c:pt>
                <c:pt idx="2463">
                  <c:v>43600</c:v>
                </c:pt>
                <c:pt idx="2464">
                  <c:v>43601</c:v>
                </c:pt>
                <c:pt idx="2465">
                  <c:v>43602</c:v>
                </c:pt>
                <c:pt idx="2466">
                  <c:v>43603</c:v>
                </c:pt>
                <c:pt idx="2467">
                  <c:v>43604</c:v>
                </c:pt>
                <c:pt idx="2468">
                  <c:v>43605</c:v>
                </c:pt>
                <c:pt idx="2469">
                  <c:v>43606</c:v>
                </c:pt>
                <c:pt idx="2470">
                  <c:v>43607</c:v>
                </c:pt>
                <c:pt idx="2471">
                  <c:v>43608</c:v>
                </c:pt>
                <c:pt idx="2472">
                  <c:v>43609</c:v>
                </c:pt>
                <c:pt idx="2473">
                  <c:v>43610</c:v>
                </c:pt>
                <c:pt idx="2474">
                  <c:v>43611</c:v>
                </c:pt>
                <c:pt idx="2475">
                  <c:v>43612</c:v>
                </c:pt>
                <c:pt idx="2476">
                  <c:v>43613</c:v>
                </c:pt>
                <c:pt idx="2477">
                  <c:v>43614</c:v>
                </c:pt>
                <c:pt idx="2478">
                  <c:v>43615</c:v>
                </c:pt>
                <c:pt idx="2479">
                  <c:v>43616</c:v>
                </c:pt>
                <c:pt idx="2480">
                  <c:v>43617</c:v>
                </c:pt>
                <c:pt idx="2481">
                  <c:v>43618</c:v>
                </c:pt>
                <c:pt idx="2482">
                  <c:v>43619</c:v>
                </c:pt>
                <c:pt idx="2483">
                  <c:v>43620</c:v>
                </c:pt>
                <c:pt idx="2484">
                  <c:v>43621</c:v>
                </c:pt>
                <c:pt idx="2485">
                  <c:v>43622</c:v>
                </c:pt>
                <c:pt idx="2486">
                  <c:v>43623</c:v>
                </c:pt>
                <c:pt idx="2487">
                  <c:v>43624</c:v>
                </c:pt>
                <c:pt idx="2488">
                  <c:v>43625</c:v>
                </c:pt>
                <c:pt idx="2489">
                  <c:v>43626</c:v>
                </c:pt>
                <c:pt idx="2490">
                  <c:v>43627</c:v>
                </c:pt>
                <c:pt idx="2491">
                  <c:v>43628</c:v>
                </c:pt>
                <c:pt idx="2492">
                  <c:v>43629</c:v>
                </c:pt>
                <c:pt idx="2493">
                  <c:v>43630</c:v>
                </c:pt>
                <c:pt idx="2494">
                  <c:v>43631</c:v>
                </c:pt>
                <c:pt idx="2495">
                  <c:v>43632</c:v>
                </c:pt>
                <c:pt idx="2496">
                  <c:v>43633</c:v>
                </c:pt>
                <c:pt idx="2497">
                  <c:v>43634</c:v>
                </c:pt>
                <c:pt idx="2498">
                  <c:v>43635</c:v>
                </c:pt>
                <c:pt idx="2499">
                  <c:v>43636</c:v>
                </c:pt>
                <c:pt idx="2500">
                  <c:v>43637</c:v>
                </c:pt>
                <c:pt idx="2501">
                  <c:v>43638</c:v>
                </c:pt>
                <c:pt idx="2502">
                  <c:v>43639</c:v>
                </c:pt>
                <c:pt idx="2503">
                  <c:v>43640</c:v>
                </c:pt>
                <c:pt idx="2504">
                  <c:v>43641</c:v>
                </c:pt>
                <c:pt idx="2505">
                  <c:v>43642</c:v>
                </c:pt>
                <c:pt idx="2506">
                  <c:v>43643</c:v>
                </c:pt>
                <c:pt idx="2507">
                  <c:v>43644</c:v>
                </c:pt>
                <c:pt idx="2508">
                  <c:v>43645</c:v>
                </c:pt>
                <c:pt idx="2509">
                  <c:v>43646</c:v>
                </c:pt>
                <c:pt idx="2510">
                  <c:v>43647</c:v>
                </c:pt>
                <c:pt idx="2511">
                  <c:v>43648</c:v>
                </c:pt>
                <c:pt idx="2512">
                  <c:v>43649</c:v>
                </c:pt>
                <c:pt idx="2513">
                  <c:v>43650</c:v>
                </c:pt>
                <c:pt idx="2514">
                  <c:v>43651</c:v>
                </c:pt>
                <c:pt idx="2515">
                  <c:v>43652</c:v>
                </c:pt>
                <c:pt idx="2516">
                  <c:v>43653</c:v>
                </c:pt>
                <c:pt idx="2517">
                  <c:v>43654</c:v>
                </c:pt>
                <c:pt idx="2518">
                  <c:v>43655</c:v>
                </c:pt>
                <c:pt idx="2519">
                  <c:v>43656</c:v>
                </c:pt>
                <c:pt idx="2520">
                  <c:v>43657</c:v>
                </c:pt>
                <c:pt idx="2521">
                  <c:v>43658</c:v>
                </c:pt>
                <c:pt idx="2522">
                  <c:v>43659</c:v>
                </c:pt>
                <c:pt idx="2523">
                  <c:v>43660</c:v>
                </c:pt>
                <c:pt idx="2524">
                  <c:v>43661</c:v>
                </c:pt>
                <c:pt idx="2525">
                  <c:v>43662</c:v>
                </c:pt>
                <c:pt idx="2526">
                  <c:v>43663</c:v>
                </c:pt>
                <c:pt idx="2527">
                  <c:v>43664</c:v>
                </c:pt>
                <c:pt idx="2528">
                  <c:v>43665</c:v>
                </c:pt>
                <c:pt idx="2529">
                  <c:v>43666</c:v>
                </c:pt>
                <c:pt idx="2530">
                  <c:v>43667</c:v>
                </c:pt>
                <c:pt idx="2531">
                  <c:v>43668</c:v>
                </c:pt>
                <c:pt idx="2532">
                  <c:v>43669</c:v>
                </c:pt>
                <c:pt idx="2533">
                  <c:v>43670</c:v>
                </c:pt>
                <c:pt idx="2534">
                  <c:v>43671</c:v>
                </c:pt>
                <c:pt idx="2535">
                  <c:v>43672</c:v>
                </c:pt>
                <c:pt idx="2536">
                  <c:v>43673</c:v>
                </c:pt>
                <c:pt idx="2537">
                  <c:v>43674</c:v>
                </c:pt>
                <c:pt idx="2538">
                  <c:v>43675</c:v>
                </c:pt>
                <c:pt idx="2539">
                  <c:v>43676</c:v>
                </c:pt>
                <c:pt idx="2540">
                  <c:v>43677</c:v>
                </c:pt>
                <c:pt idx="2541">
                  <c:v>43678</c:v>
                </c:pt>
                <c:pt idx="2542">
                  <c:v>43679</c:v>
                </c:pt>
                <c:pt idx="2543">
                  <c:v>43680</c:v>
                </c:pt>
                <c:pt idx="2544">
                  <c:v>43681</c:v>
                </c:pt>
                <c:pt idx="2545">
                  <c:v>43682</c:v>
                </c:pt>
                <c:pt idx="2546">
                  <c:v>43683</c:v>
                </c:pt>
                <c:pt idx="2547">
                  <c:v>43684</c:v>
                </c:pt>
                <c:pt idx="2548">
                  <c:v>43685</c:v>
                </c:pt>
                <c:pt idx="2549">
                  <c:v>43686</c:v>
                </c:pt>
                <c:pt idx="2550">
                  <c:v>43687</c:v>
                </c:pt>
                <c:pt idx="2551">
                  <c:v>43688</c:v>
                </c:pt>
                <c:pt idx="2552">
                  <c:v>43689</c:v>
                </c:pt>
                <c:pt idx="2553">
                  <c:v>43690</c:v>
                </c:pt>
                <c:pt idx="2554">
                  <c:v>43691</c:v>
                </c:pt>
                <c:pt idx="2555">
                  <c:v>43692</c:v>
                </c:pt>
                <c:pt idx="2556">
                  <c:v>43693</c:v>
                </c:pt>
                <c:pt idx="2557">
                  <c:v>43694</c:v>
                </c:pt>
                <c:pt idx="2558">
                  <c:v>43695</c:v>
                </c:pt>
                <c:pt idx="2559">
                  <c:v>43696</c:v>
                </c:pt>
                <c:pt idx="2560">
                  <c:v>43697</c:v>
                </c:pt>
                <c:pt idx="2561">
                  <c:v>43698</c:v>
                </c:pt>
                <c:pt idx="2562">
                  <c:v>43699</c:v>
                </c:pt>
                <c:pt idx="2563">
                  <c:v>43700</c:v>
                </c:pt>
                <c:pt idx="2564">
                  <c:v>43701</c:v>
                </c:pt>
                <c:pt idx="2565">
                  <c:v>43702</c:v>
                </c:pt>
                <c:pt idx="2566">
                  <c:v>43703</c:v>
                </c:pt>
                <c:pt idx="2567">
                  <c:v>43704</c:v>
                </c:pt>
                <c:pt idx="2568">
                  <c:v>43705</c:v>
                </c:pt>
                <c:pt idx="2569">
                  <c:v>43706</c:v>
                </c:pt>
                <c:pt idx="2570">
                  <c:v>43707</c:v>
                </c:pt>
                <c:pt idx="2571">
                  <c:v>43708</c:v>
                </c:pt>
                <c:pt idx="2572">
                  <c:v>43709</c:v>
                </c:pt>
                <c:pt idx="2573">
                  <c:v>43710</c:v>
                </c:pt>
                <c:pt idx="2574">
                  <c:v>43711</c:v>
                </c:pt>
                <c:pt idx="2575">
                  <c:v>43712</c:v>
                </c:pt>
                <c:pt idx="2576">
                  <c:v>43713</c:v>
                </c:pt>
                <c:pt idx="2577">
                  <c:v>43714</c:v>
                </c:pt>
                <c:pt idx="2578">
                  <c:v>43715</c:v>
                </c:pt>
                <c:pt idx="2579">
                  <c:v>43716</c:v>
                </c:pt>
                <c:pt idx="2580">
                  <c:v>43717</c:v>
                </c:pt>
                <c:pt idx="2581">
                  <c:v>43718</c:v>
                </c:pt>
                <c:pt idx="2582">
                  <c:v>43719</c:v>
                </c:pt>
                <c:pt idx="2583">
                  <c:v>43720</c:v>
                </c:pt>
                <c:pt idx="2584">
                  <c:v>43721</c:v>
                </c:pt>
                <c:pt idx="2585">
                  <c:v>43722</c:v>
                </c:pt>
                <c:pt idx="2586">
                  <c:v>43723</c:v>
                </c:pt>
                <c:pt idx="2587">
                  <c:v>43724</c:v>
                </c:pt>
                <c:pt idx="2588">
                  <c:v>43725</c:v>
                </c:pt>
                <c:pt idx="2589">
                  <c:v>43726</c:v>
                </c:pt>
                <c:pt idx="2590">
                  <c:v>43727</c:v>
                </c:pt>
                <c:pt idx="2591">
                  <c:v>43728</c:v>
                </c:pt>
                <c:pt idx="2592">
                  <c:v>43729</c:v>
                </c:pt>
                <c:pt idx="2593">
                  <c:v>43730</c:v>
                </c:pt>
                <c:pt idx="2594">
                  <c:v>43731</c:v>
                </c:pt>
                <c:pt idx="2595">
                  <c:v>43732</c:v>
                </c:pt>
                <c:pt idx="2596">
                  <c:v>43733</c:v>
                </c:pt>
                <c:pt idx="2597">
                  <c:v>43734</c:v>
                </c:pt>
                <c:pt idx="2598">
                  <c:v>43735</c:v>
                </c:pt>
                <c:pt idx="2599">
                  <c:v>43736</c:v>
                </c:pt>
                <c:pt idx="2600">
                  <c:v>43737</c:v>
                </c:pt>
                <c:pt idx="2601">
                  <c:v>43738</c:v>
                </c:pt>
                <c:pt idx="2602">
                  <c:v>43739</c:v>
                </c:pt>
                <c:pt idx="2603">
                  <c:v>43740</c:v>
                </c:pt>
                <c:pt idx="2604">
                  <c:v>43741</c:v>
                </c:pt>
                <c:pt idx="2605">
                  <c:v>43742</c:v>
                </c:pt>
                <c:pt idx="2606">
                  <c:v>43743</c:v>
                </c:pt>
                <c:pt idx="2607">
                  <c:v>43744</c:v>
                </c:pt>
                <c:pt idx="2608">
                  <c:v>43745</c:v>
                </c:pt>
                <c:pt idx="2609">
                  <c:v>43746</c:v>
                </c:pt>
                <c:pt idx="2610">
                  <c:v>43747</c:v>
                </c:pt>
                <c:pt idx="2611">
                  <c:v>43748</c:v>
                </c:pt>
                <c:pt idx="2612">
                  <c:v>43749</c:v>
                </c:pt>
                <c:pt idx="2613">
                  <c:v>43750</c:v>
                </c:pt>
                <c:pt idx="2614">
                  <c:v>43751</c:v>
                </c:pt>
                <c:pt idx="2615">
                  <c:v>43752</c:v>
                </c:pt>
                <c:pt idx="2616">
                  <c:v>43753</c:v>
                </c:pt>
                <c:pt idx="2617">
                  <c:v>43754</c:v>
                </c:pt>
                <c:pt idx="2618">
                  <c:v>43755</c:v>
                </c:pt>
                <c:pt idx="2619">
                  <c:v>43756</c:v>
                </c:pt>
                <c:pt idx="2620">
                  <c:v>43757</c:v>
                </c:pt>
                <c:pt idx="2621">
                  <c:v>43758</c:v>
                </c:pt>
                <c:pt idx="2622">
                  <c:v>43759</c:v>
                </c:pt>
                <c:pt idx="2623">
                  <c:v>43760</c:v>
                </c:pt>
                <c:pt idx="2624">
                  <c:v>43761</c:v>
                </c:pt>
                <c:pt idx="2625">
                  <c:v>43762</c:v>
                </c:pt>
                <c:pt idx="2626">
                  <c:v>43763</c:v>
                </c:pt>
                <c:pt idx="2627">
                  <c:v>43764</c:v>
                </c:pt>
                <c:pt idx="2628">
                  <c:v>43765</c:v>
                </c:pt>
                <c:pt idx="2629">
                  <c:v>43766</c:v>
                </c:pt>
                <c:pt idx="2630">
                  <c:v>43767</c:v>
                </c:pt>
                <c:pt idx="2631">
                  <c:v>43768</c:v>
                </c:pt>
                <c:pt idx="2632">
                  <c:v>43769</c:v>
                </c:pt>
                <c:pt idx="2633">
                  <c:v>43770</c:v>
                </c:pt>
                <c:pt idx="2634">
                  <c:v>43771</c:v>
                </c:pt>
                <c:pt idx="2635">
                  <c:v>43772</c:v>
                </c:pt>
                <c:pt idx="2636">
                  <c:v>43773</c:v>
                </c:pt>
                <c:pt idx="2637">
                  <c:v>43774</c:v>
                </c:pt>
                <c:pt idx="2638">
                  <c:v>43775</c:v>
                </c:pt>
                <c:pt idx="2639">
                  <c:v>43776</c:v>
                </c:pt>
                <c:pt idx="2640">
                  <c:v>43777</c:v>
                </c:pt>
                <c:pt idx="2641">
                  <c:v>43778</c:v>
                </c:pt>
                <c:pt idx="2642">
                  <c:v>43779</c:v>
                </c:pt>
                <c:pt idx="2643">
                  <c:v>43780</c:v>
                </c:pt>
                <c:pt idx="2644">
                  <c:v>43781</c:v>
                </c:pt>
                <c:pt idx="2645">
                  <c:v>43782</c:v>
                </c:pt>
                <c:pt idx="2646">
                  <c:v>43783</c:v>
                </c:pt>
                <c:pt idx="2647">
                  <c:v>43784</c:v>
                </c:pt>
                <c:pt idx="2648">
                  <c:v>43785</c:v>
                </c:pt>
                <c:pt idx="2649">
                  <c:v>43786</c:v>
                </c:pt>
                <c:pt idx="2650">
                  <c:v>43787</c:v>
                </c:pt>
                <c:pt idx="2651">
                  <c:v>43788</c:v>
                </c:pt>
                <c:pt idx="2652">
                  <c:v>43789</c:v>
                </c:pt>
                <c:pt idx="2653">
                  <c:v>43790</c:v>
                </c:pt>
                <c:pt idx="2654">
                  <c:v>43791</c:v>
                </c:pt>
                <c:pt idx="2655">
                  <c:v>43792</c:v>
                </c:pt>
                <c:pt idx="2656">
                  <c:v>43793</c:v>
                </c:pt>
                <c:pt idx="2657">
                  <c:v>43794</c:v>
                </c:pt>
                <c:pt idx="2658">
                  <c:v>43795</c:v>
                </c:pt>
                <c:pt idx="2659">
                  <c:v>43796</c:v>
                </c:pt>
                <c:pt idx="2660">
                  <c:v>43797</c:v>
                </c:pt>
                <c:pt idx="2661">
                  <c:v>43798</c:v>
                </c:pt>
                <c:pt idx="2662">
                  <c:v>43799</c:v>
                </c:pt>
                <c:pt idx="2663">
                  <c:v>43800</c:v>
                </c:pt>
                <c:pt idx="2664">
                  <c:v>43801</c:v>
                </c:pt>
                <c:pt idx="2665">
                  <c:v>43802</c:v>
                </c:pt>
                <c:pt idx="2666">
                  <c:v>43803</c:v>
                </c:pt>
                <c:pt idx="2667">
                  <c:v>43804</c:v>
                </c:pt>
                <c:pt idx="2668">
                  <c:v>43805</c:v>
                </c:pt>
                <c:pt idx="2669">
                  <c:v>43806</c:v>
                </c:pt>
                <c:pt idx="2670">
                  <c:v>43807</c:v>
                </c:pt>
                <c:pt idx="2671">
                  <c:v>43808</c:v>
                </c:pt>
                <c:pt idx="2672">
                  <c:v>43809</c:v>
                </c:pt>
                <c:pt idx="2673">
                  <c:v>43810</c:v>
                </c:pt>
                <c:pt idx="2674">
                  <c:v>43811</c:v>
                </c:pt>
                <c:pt idx="2675">
                  <c:v>43812</c:v>
                </c:pt>
                <c:pt idx="2676">
                  <c:v>43813</c:v>
                </c:pt>
                <c:pt idx="2677">
                  <c:v>43814</c:v>
                </c:pt>
                <c:pt idx="2678">
                  <c:v>43815</c:v>
                </c:pt>
                <c:pt idx="2679">
                  <c:v>43816</c:v>
                </c:pt>
                <c:pt idx="2680">
                  <c:v>43817</c:v>
                </c:pt>
                <c:pt idx="2681">
                  <c:v>43818</c:v>
                </c:pt>
                <c:pt idx="2682">
                  <c:v>43819</c:v>
                </c:pt>
                <c:pt idx="2683">
                  <c:v>43820</c:v>
                </c:pt>
                <c:pt idx="2684">
                  <c:v>43821</c:v>
                </c:pt>
                <c:pt idx="2685">
                  <c:v>43822</c:v>
                </c:pt>
                <c:pt idx="2686">
                  <c:v>43823</c:v>
                </c:pt>
                <c:pt idx="2687">
                  <c:v>43824</c:v>
                </c:pt>
                <c:pt idx="2688">
                  <c:v>43825</c:v>
                </c:pt>
                <c:pt idx="2689">
                  <c:v>43826</c:v>
                </c:pt>
                <c:pt idx="2690">
                  <c:v>43827</c:v>
                </c:pt>
                <c:pt idx="2691">
                  <c:v>43828</c:v>
                </c:pt>
                <c:pt idx="2692">
                  <c:v>43829</c:v>
                </c:pt>
                <c:pt idx="2693">
                  <c:v>43830</c:v>
                </c:pt>
              </c:numCache>
            </c:numRef>
          </c:cat>
          <c:val>
            <c:numRef>
              <c:f>Sheet1!$B$2:$B$2695</c:f>
              <c:numCache>
                <c:formatCode>General</c:formatCode>
                <c:ptCount val="2694"/>
                <c:pt idx="363">
                  <c:v>18468</c:v>
                </c:pt>
                <c:pt idx="364">
                  <c:v>18495</c:v>
                </c:pt>
                <c:pt idx="365">
                  <c:v>18518</c:v>
                </c:pt>
                <c:pt idx="366">
                  <c:v>18539</c:v>
                </c:pt>
                <c:pt idx="367">
                  <c:v>18558</c:v>
                </c:pt>
                <c:pt idx="368">
                  <c:v>18579</c:v>
                </c:pt>
                <c:pt idx="369">
                  <c:v>18608</c:v>
                </c:pt>
                <c:pt idx="370">
                  <c:v>18642</c:v>
                </c:pt>
                <c:pt idx="371">
                  <c:v>18669</c:v>
                </c:pt>
                <c:pt idx="372">
                  <c:v>18686</c:v>
                </c:pt>
                <c:pt idx="373">
                  <c:v>18711</c:v>
                </c:pt>
                <c:pt idx="374">
                  <c:v>18719</c:v>
                </c:pt>
                <c:pt idx="375">
                  <c:v>18774</c:v>
                </c:pt>
                <c:pt idx="376">
                  <c:v>18798</c:v>
                </c:pt>
                <c:pt idx="377">
                  <c:v>18817</c:v>
                </c:pt>
                <c:pt idx="378">
                  <c:v>18837</c:v>
                </c:pt>
                <c:pt idx="379">
                  <c:v>18852</c:v>
                </c:pt>
                <c:pt idx="380">
                  <c:v>18871</c:v>
                </c:pt>
                <c:pt idx="381">
                  <c:v>18892</c:v>
                </c:pt>
                <c:pt idx="382">
                  <c:v>18920</c:v>
                </c:pt>
                <c:pt idx="383">
                  <c:v>18947</c:v>
                </c:pt>
                <c:pt idx="384">
                  <c:v>18974</c:v>
                </c:pt>
                <c:pt idx="385">
                  <c:v>18989</c:v>
                </c:pt>
                <c:pt idx="386">
                  <c:v>19021</c:v>
                </c:pt>
                <c:pt idx="387">
                  <c:v>19043</c:v>
                </c:pt>
                <c:pt idx="388">
                  <c:v>19068</c:v>
                </c:pt>
                <c:pt idx="389">
                  <c:v>19096</c:v>
                </c:pt>
                <c:pt idx="390">
                  <c:v>19128</c:v>
                </c:pt>
                <c:pt idx="391">
                  <c:v>19150</c:v>
                </c:pt>
                <c:pt idx="392">
                  <c:v>19179</c:v>
                </c:pt>
                <c:pt idx="393">
                  <c:v>19209</c:v>
                </c:pt>
                <c:pt idx="394">
                  <c:v>19230</c:v>
                </c:pt>
                <c:pt idx="395">
                  <c:v>19252</c:v>
                </c:pt>
                <c:pt idx="396">
                  <c:v>19274</c:v>
                </c:pt>
                <c:pt idx="397">
                  <c:v>19306</c:v>
                </c:pt>
                <c:pt idx="398">
                  <c:v>19329</c:v>
                </c:pt>
                <c:pt idx="399">
                  <c:v>19355</c:v>
                </c:pt>
                <c:pt idx="400">
                  <c:v>19373</c:v>
                </c:pt>
                <c:pt idx="401">
                  <c:v>19396</c:v>
                </c:pt>
                <c:pt idx="402">
                  <c:v>19422</c:v>
                </c:pt>
                <c:pt idx="403">
                  <c:v>19441</c:v>
                </c:pt>
                <c:pt idx="404">
                  <c:v>19462</c:v>
                </c:pt>
                <c:pt idx="405">
                  <c:v>19479</c:v>
                </c:pt>
                <c:pt idx="406">
                  <c:v>19503</c:v>
                </c:pt>
                <c:pt idx="407">
                  <c:v>19520</c:v>
                </c:pt>
                <c:pt idx="408">
                  <c:v>19547</c:v>
                </c:pt>
                <c:pt idx="409">
                  <c:v>19572</c:v>
                </c:pt>
                <c:pt idx="410">
                  <c:v>19599</c:v>
                </c:pt>
                <c:pt idx="411">
                  <c:v>19695</c:v>
                </c:pt>
                <c:pt idx="412">
                  <c:v>19769</c:v>
                </c:pt>
                <c:pt idx="413">
                  <c:v>19803</c:v>
                </c:pt>
                <c:pt idx="414">
                  <c:v>19839</c:v>
                </c:pt>
                <c:pt idx="415">
                  <c:v>19869</c:v>
                </c:pt>
                <c:pt idx="416">
                  <c:v>19900</c:v>
                </c:pt>
                <c:pt idx="417">
                  <c:v>19920</c:v>
                </c:pt>
                <c:pt idx="418">
                  <c:v>19945</c:v>
                </c:pt>
                <c:pt idx="419">
                  <c:v>19992</c:v>
                </c:pt>
                <c:pt idx="420">
                  <c:v>20031</c:v>
                </c:pt>
                <c:pt idx="421">
                  <c:v>20058</c:v>
                </c:pt>
                <c:pt idx="422">
                  <c:v>20087</c:v>
                </c:pt>
                <c:pt idx="423">
                  <c:v>20121</c:v>
                </c:pt>
                <c:pt idx="424">
                  <c:v>20148</c:v>
                </c:pt>
                <c:pt idx="425">
                  <c:v>20184</c:v>
                </c:pt>
                <c:pt idx="426">
                  <c:v>20216</c:v>
                </c:pt>
                <c:pt idx="427">
                  <c:v>20254</c:v>
                </c:pt>
                <c:pt idx="428">
                  <c:v>20280</c:v>
                </c:pt>
                <c:pt idx="429">
                  <c:v>20368</c:v>
                </c:pt>
                <c:pt idx="430">
                  <c:v>20452</c:v>
                </c:pt>
                <c:pt idx="431">
                  <c:v>20575</c:v>
                </c:pt>
                <c:pt idx="432">
                  <c:v>20645</c:v>
                </c:pt>
                <c:pt idx="433">
                  <c:v>20663</c:v>
                </c:pt>
                <c:pt idx="434">
                  <c:v>20681</c:v>
                </c:pt>
                <c:pt idx="435">
                  <c:v>20700</c:v>
                </c:pt>
                <c:pt idx="436">
                  <c:v>20735</c:v>
                </c:pt>
                <c:pt idx="437">
                  <c:v>20759</c:v>
                </c:pt>
                <c:pt idx="438">
                  <c:v>20775</c:v>
                </c:pt>
                <c:pt idx="439">
                  <c:v>20814</c:v>
                </c:pt>
                <c:pt idx="440">
                  <c:v>20839</c:v>
                </c:pt>
                <c:pt idx="441">
                  <c:v>20866</c:v>
                </c:pt>
                <c:pt idx="442">
                  <c:v>20897</c:v>
                </c:pt>
                <c:pt idx="443">
                  <c:v>20924</c:v>
                </c:pt>
                <c:pt idx="444">
                  <c:v>20949</c:v>
                </c:pt>
                <c:pt idx="445">
                  <c:v>20983</c:v>
                </c:pt>
                <c:pt idx="446">
                  <c:v>21009</c:v>
                </c:pt>
                <c:pt idx="447">
                  <c:v>21043</c:v>
                </c:pt>
                <c:pt idx="448">
                  <c:v>21064</c:v>
                </c:pt>
                <c:pt idx="449">
                  <c:v>21095</c:v>
                </c:pt>
                <c:pt idx="450">
                  <c:v>21112</c:v>
                </c:pt>
                <c:pt idx="451">
                  <c:v>21143</c:v>
                </c:pt>
                <c:pt idx="452">
                  <c:v>21172</c:v>
                </c:pt>
                <c:pt idx="453">
                  <c:v>21192</c:v>
                </c:pt>
                <c:pt idx="454">
                  <c:v>21228</c:v>
                </c:pt>
                <c:pt idx="455">
                  <c:v>21280</c:v>
                </c:pt>
                <c:pt idx="456">
                  <c:v>21323</c:v>
                </c:pt>
                <c:pt idx="457">
                  <c:v>21359</c:v>
                </c:pt>
                <c:pt idx="458">
                  <c:v>21378</c:v>
                </c:pt>
                <c:pt idx="459">
                  <c:v>21422</c:v>
                </c:pt>
                <c:pt idx="460">
                  <c:v>21496</c:v>
                </c:pt>
                <c:pt idx="461">
                  <c:v>21564</c:v>
                </c:pt>
                <c:pt idx="462">
                  <c:v>21622</c:v>
                </c:pt>
                <c:pt idx="463">
                  <c:v>21666</c:v>
                </c:pt>
                <c:pt idx="464">
                  <c:v>21691</c:v>
                </c:pt>
                <c:pt idx="465">
                  <c:v>21715</c:v>
                </c:pt>
                <c:pt idx="466">
                  <c:v>21744</c:v>
                </c:pt>
                <c:pt idx="467">
                  <c:v>21768</c:v>
                </c:pt>
                <c:pt idx="468">
                  <c:v>21793</c:v>
                </c:pt>
                <c:pt idx="469">
                  <c:v>21811</c:v>
                </c:pt>
                <c:pt idx="470">
                  <c:v>21827</c:v>
                </c:pt>
                <c:pt idx="471">
                  <c:v>21844</c:v>
                </c:pt>
                <c:pt idx="472">
                  <c:v>21870</c:v>
                </c:pt>
                <c:pt idx="473">
                  <c:v>21908</c:v>
                </c:pt>
                <c:pt idx="474">
                  <c:v>21944</c:v>
                </c:pt>
                <c:pt idx="475">
                  <c:v>21973</c:v>
                </c:pt>
                <c:pt idx="476">
                  <c:v>22020</c:v>
                </c:pt>
                <c:pt idx="477">
                  <c:v>22095</c:v>
                </c:pt>
                <c:pt idx="478">
                  <c:v>22149</c:v>
                </c:pt>
                <c:pt idx="479">
                  <c:v>22204</c:v>
                </c:pt>
                <c:pt idx="480">
                  <c:v>22283</c:v>
                </c:pt>
                <c:pt idx="481">
                  <c:v>22346</c:v>
                </c:pt>
                <c:pt idx="482">
                  <c:v>22403</c:v>
                </c:pt>
                <c:pt idx="483">
                  <c:v>22477</c:v>
                </c:pt>
                <c:pt idx="484">
                  <c:v>22675</c:v>
                </c:pt>
                <c:pt idx="485">
                  <c:v>22785</c:v>
                </c:pt>
                <c:pt idx="486">
                  <c:v>22865</c:v>
                </c:pt>
                <c:pt idx="487">
                  <c:v>22929</c:v>
                </c:pt>
                <c:pt idx="488">
                  <c:v>22996</c:v>
                </c:pt>
                <c:pt idx="489">
                  <c:v>23028</c:v>
                </c:pt>
                <c:pt idx="490">
                  <c:v>23077</c:v>
                </c:pt>
                <c:pt idx="491">
                  <c:v>23150</c:v>
                </c:pt>
                <c:pt idx="492">
                  <c:v>23188</c:v>
                </c:pt>
                <c:pt idx="493">
                  <c:v>23246</c:v>
                </c:pt>
                <c:pt idx="494">
                  <c:v>23310</c:v>
                </c:pt>
                <c:pt idx="495">
                  <c:v>23325</c:v>
                </c:pt>
                <c:pt idx="496">
                  <c:v>23339</c:v>
                </c:pt>
                <c:pt idx="497">
                  <c:v>23371</c:v>
                </c:pt>
                <c:pt idx="498">
                  <c:v>23389</c:v>
                </c:pt>
                <c:pt idx="499">
                  <c:v>23414</c:v>
                </c:pt>
                <c:pt idx="500">
                  <c:v>23437</c:v>
                </c:pt>
                <c:pt idx="501">
                  <c:v>23454</c:v>
                </c:pt>
                <c:pt idx="502">
                  <c:v>23481</c:v>
                </c:pt>
                <c:pt idx="503">
                  <c:v>23510</c:v>
                </c:pt>
                <c:pt idx="504">
                  <c:v>23573</c:v>
                </c:pt>
                <c:pt idx="505">
                  <c:v>23605</c:v>
                </c:pt>
                <c:pt idx="506">
                  <c:v>23635</c:v>
                </c:pt>
                <c:pt idx="507">
                  <c:v>23654</c:v>
                </c:pt>
                <c:pt idx="508">
                  <c:v>23702</c:v>
                </c:pt>
                <c:pt idx="509">
                  <c:v>23745</c:v>
                </c:pt>
                <c:pt idx="510">
                  <c:v>23767</c:v>
                </c:pt>
                <c:pt idx="511">
                  <c:v>23783</c:v>
                </c:pt>
                <c:pt idx="512">
                  <c:v>23810</c:v>
                </c:pt>
                <c:pt idx="513">
                  <c:v>23841</c:v>
                </c:pt>
                <c:pt idx="514">
                  <c:v>23864</c:v>
                </c:pt>
                <c:pt idx="515">
                  <c:v>23892</c:v>
                </c:pt>
                <c:pt idx="516">
                  <c:v>23913</c:v>
                </c:pt>
                <c:pt idx="517">
                  <c:v>23938</c:v>
                </c:pt>
                <c:pt idx="518">
                  <c:v>23976</c:v>
                </c:pt>
                <c:pt idx="519">
                  <c:v>24014</c:v>
                </c:pt>
                <c:pt idx="520">
                  <c:v>24047</c:v>
                </c:pt>
                <c:pt idx="521">
                  <c:v>24077</c:v>
                </c:pt>
                <c:pt idx="522">
                  <c:v>24093</c:v>
                </c:pt>
                <c:pt idx="523">
                  <c:v>24146</c:v>
                </c:pt>
                <c:pt idx="524">
                  <c:v>24253</c:v>
                </c:pt>
                <c:pt idx="525">
                  <c:v>24309</c:v>
                </c:pt>
                <c:pt idx="526">
                  <c:v>24356</c:v>
                </c:pt>
                <c:pt idx="527">
                  <c:v>24377</c:v>
                </c:pt>
                <c:pt idx="528">
                  <c:v>24398</c:v>
                </c:pt>
                <c:pt idx="529">
                  <c:v>24420</c:v>
                </c:pt>
                <c:pt idx="530">
                  <c:v>24455</c:v>
                </c:pt>
                <c:pt idx="531">
                  <c:v>24490</c:v>
                </c:pt>
                <c:pt idx="532">
                  <c:v>24512</c:v>
                </c:pt>
                <c:pt idx="533">
                  <c:v>24536</c:v>
                </c:pt>
                <c:pt idx="534">
                  <c:v>24562</c:v>
                </c:pt>
                <c:pt idx="535">
                  <c:v>24601</c:v>
                </c:pt>
                <c:pt idx="536">
                  <c:v>24614</c:v>
                </c:pt>
                <c:pt idx="537">
                  <c:v>24653</c:v>
                </c:pt>
                <c:pt idx="538">
                  <c:v>24692</c:v>
                </c:pt>
                <c:pt idx="539">
                  <c:v>24720</c:v>
                </c:pt>
                <c:pt idx="540">
                  <c:v>24743</c:v>
                </c:pt>
                <c:pt idx="541">
                  <c:v>24769</c:v>
                </c:pt>
                <c:pt idx="542">
                  <c:v>24790</c:v>
                </c:pt>
                <c:pt idx="543">
                  <c:v>24822</c:v>
                </c:pt>
                <c:pt idx="544">
                  <c:v>24845</c:v>
                </c:pt>
                <c:pt idx="545">
                  <c:v>24860</c:v>
                </c:pt>
                <c:pt idx="546">
                  <c:v>24889</c:v>
                </c:pt>
                <c:pt idx="547">
                  <c:v>24909</c:v>
                </c:pt>
                <c:pt idx="548">
                  <c:v>24928</c:v>
                </c:pt>
                <c:pt idx="549">
                  <c:v>24946</c:v>
                </c:pt>
                <c:pt idx="550">
                  <c:v>24974</c:v>
                </c:pt>
                <c:pt idx="551">
                  <c:v>24986</c:v>
                </c:pt>
                <c:pt idx="552">
                  <c:v>25014</c:v>
                </c:pt>
                <c:pt idx="553">
                  <c:v>25034</c:v>
                </c:pt>
                <c:pt idx="554">
                  <c:v>25064</c:v>
                </c:pt>
                <c:pt idx="555">
                  <c:v>25085</c:v>
                </c:pt>
                <c:pt idx="556">
                  <c:v>25097</c:v>
                </c:pt>
                <c:pt idx="557">
                  <c:v>25122</c:v>
                </c:pt>
                <c:pt idx="558">
                  <c:v>25178</c:v>
                </c:pt>
                <c:pt idx="559">
                  <c:v>25241</c:v>
                </c:pt>
                <c:pt idx="560">
                  <c:v>25270</c:v>
                </c:pt>
                <c:pt idx="561">
                  <c:v>25304</c:v>
                </c:pt>
                <c:pt idx="562">
                  <c:v>25324</c:v>
                </c:pt>
                <c:pt idx="563">
                  <c:v>25336</c:v>
                </c:pt>
                <c:pt idx="564">
                  <c:v>25353</c:v>
                </c:pt>
                <c:pt idx="565">
                  <c:v>25374</c:v>
                </c:pt>
                <c:pt idx="566">
                  <c:v>25392</c:v>
                </c:pt>
                <c:pt idx="567">
                  <c:v>25404</c:v>
                </c:pt>
                <c:pt idx="568">
                  <c:v>25417</c:v>
                </c:pt>
                <c:pt idx="569">
                  <c:v>25431</c:v>
                </c:pt>
                <c:pt idx="570">
                  <c:v>25448</c:v>
                </c:pt>
                <c:pt idx="571">
                  <c:v>25466</c:v>
                </c:pt>
                <c:pt idx="572">
                  <c:v>25493</c:v>
                </c:pt>
                <c:pt idx="573">
                  <c:v>25506</c:v>
                </c:pt>
                <c:pt idx="574">
                  <c:v>25529</c:v>
                </c:pt>
                <c:pt idx="575">
                  <c:v>25592</c:v>
                </c:pt>
                <c:pt idx="576">
                  <c:v>25620</c:v>
                </c:pt>
                <c:pt idx="577">
                  <c:v>25653</c:v>
                </c:pt>
                <c:pt idx="578">
                  <c:v>25684</c:v>
                </c:pt>
                <c:pt idx="579">
                  <c:v>25720</c:v>
                </c:pt>
                <c:pt idx="580">
                  <c:v>25743</c:v>
                </c:pt>
                <c:pt idx="581">
                  <c:v>25771</c:v>
                </c:pt>
                <c:pt idx="582">
                  <c:v>25801</c:v>
                </c:pt>
                <c:pt idx="583">
                  <c:v>25836</c:v>
                </c:pt>
                <c:pt idx="584">
                  <c:v>25861</c:v>
                </c:pt>
                <c:pt idx="585">
                  <c:v>25887</c:v>
                </c:pt>
                <c:pt idx="586">
                  <c:v>25912</c:v>
                </c:pt>
                <c:pt idx="587">
                  <c:v>25954</c:v>
                </c:pt>
                <c:pt idx="588">
                  <c:v>26005</c:v>
                </c:pt>
                <c:pt idx="589">
                  <c:v>26044</c:v>
                </c:pt>
                <c:pt idx="590">
                  <c:v>26091</c:v>
                </c:pt>
                <c:pt idx="591">
                  <c:v>26130</c:v>
                </c:pt>
                <c:pt idx="592">
                  <c:v>26162</c:v>
                </c:pt>
                <c:pt idx="593">
                  <c:v>26225</c:v>
                </c:pt>
                <c:pt idx="594">
                  <c:v>26291</c:v>
                </c:pt>
                <c:pt idx="595">
                  <c:v>26329</c:v>
                </c:pt>
                <c:pt idx="596">
                  <c:v>26377</c:v>
                </c:pt>
                <c:pt idx="597">
                  <c:v>26418</c:v>
                </c:pt>
                <c:pt idx="598">
                  <c:v>26448</c:v>
                </c:pt>
                <c:pt idx="599">
                  <c:v>26466</c:v>
                </c:pt>
                <c:pt idx="600">
                  <c:v>26509</c:v>
                </c:pt>
                <c:pt idx="601">
                  <c:v>26530</c:v>
                </c:pt>
                <c:pt idx="602">
                  <c:v>26578</c:v>
                </c:pt>
                <c:pt idx="603">
                  <c:v>26620</c:v>
                </c:pt>
                <c:pt idx="604">
                  <c:v>26646</c:v>
                </c:pt>
                <c:pt idx="605">
                  <c:v>26673</c:v>
                </c:pt>
                <c:pt idx="606">
                  <c:v>26690</c:v>
                </c:pt>
                <c:pt idx="607">
                  <c:v>26722</c:v>
                </c:pt>
                <c:pt idx="608">
                  <c:v>26747</c:v>
                </c:pt>
                <c:pt idx="609">
                  <c:v>26770</c:v>
                </c:pt>
                <c:pt idx="610">
                  <c:v>26804</c:v>
                </c:pt>
                <c:pt idx="611">
                  <c:v>26832</c:v>
                </c:pt>
                <c:pt idx="612">
                  <c:v>26851</c:v>
                </c:pt>
                <c:pt idx="613">
                  <c:v>26870</c:v>
                </c:pt>
                <c:pt idx="614">
                  <c:v>26881</c:v>
                </c:pt>
                <c:pt idx="615">
                  <c:v>26904</c:v>
                </c:pt>
                <c:pt idx="616">
                  <c:v>26917</c:v>
                </c:pt>
                <c:pt idx="617">
                  <c:v>26951</c:v>
                </c:pt>
                <c:pt idx="618">
                  <c:v>26970</c:v>
                </c:pt>
                <c:pt idx="619">
                  <c:v>26992</c:v>
                </c:pt>
                <c:pt idx="620">
                  <c:v>27019</c:v>
                </c:pt>
                <c:pt idx="621">
                  <c:v>27042</c:v>
                </c:pt>
                <c:pt idx="622">
                  <c:v>27075</c:v>
                </c:pt>
                <c:pt idx="623">
                  <c:v>27093</c:v>
                </c:pt>
                <c:pt idx="624">
                  <c:v>27115</c:v>
                </c:pt>
                <c:pt idx="625">
                  <c:v>27146</c:v>
                </c:pt>
                <c:pt idx="626">
                  <c:v>27167</c:v>
                </c:pt>
                <c:pt idx="627">
                  <c:v>27196</c:v>
                </c:pt>
                <c:pt idx="628">
                  <c:v>27220</c:v>
                </c:pt>
                <c:pt idx="629">
                  <c:v>27249</c:v>
                </c:pt>
                <c:pt idx="630">
                  <c:v>27275</c:v>
                </c:pt>
                <c:pt idx="631">
                  <c:v>27298</c:v>
                </c:pt>
                <c:pt idx="632">
                  <c:v>27313</c:v>
                </c:pt>
                <c:pt idx="633">
                  <c:v>27335</c:v>
                </c:pt>
                <c:pt idx="634">
                  <c:v>27364</c:v>
                </c:pt>
                <c:pt idx="635">
                  <c:v>27388</c:v>
                </c:pt>
                <c:pt idx="636">
                  <c:v>27410</c:v>
                </c:pt>
                <c:pt idx="637">
                  <c:v>27446</c:v>
                </c:pt>
                <c:pt idx="638">
                  <c:v>27497</c:v>
                </c:pt>
                <c:pt idx="639">
                  <c:v>27535</c:v>
                </c:pt>
                <c:pt idx="640">
                  <c:v>27576</c:v>
                </c:pt>
                <c:pt idx="641">
                  <c:v>27607</c:v>
                </c:pt>
                <c:pt idx="642">
                  <c:v>27634</c:v>
                </c:pt>
                <c:pt idx="643">
                  <c:v>27665</c:v>
                </c:pt>
                <c:pt idx="644">
                  <c:v>27691</c:v>
                </c:pt>
                <c:pt idx="645">
                  <c:v>27711</c:v>
                </c:pt>
                <c:pt idx="646">
                  <c:v>27743</c:v>
                </c:pt>
                <c:pt idx="647">
                  <c:v>27766</c:v>
                </c:pt>
                <c:pt idx="648">
                  <c:v>27801</c:v>
                </c:pt>
                <c:pt idx="649">
                  <c:v>27865</c:v>
                </c:pt>
                <c:pt idx="650">
                  <c:v>28191</c:v>
                </c:pt>
                <c:pt idx="651">
                  <c:v>28517</c:v>
                </c:pt>
                <c:pt idx="652">
                  <c:v>28689</c:v>
                </c:pt>
                <c:pt idx="653">
                  <c:v>28973</c:v>
                </c:pt>
                <c:pt idx="654">
                  <c:v>29334</c:v>
                </c:pt>
                <c:pt idx="655">
                  <c:v>29594</c:v>
                </c:pt>
                <c:pt idx="656">
                  <c:v>29915</c:v>
                </c:pt>
                <c:pt idx="657">
                  <c:v>30395</c:v>
                </c:pt>
                <c:pt idx="658">
                  <c:v>30716</c:v>
                </c:pt>
                <c:pt idx="659">
                  <c:v>31792</c:v>
                </c:pt>
                <c:pt idx="660">
                  <c:v>32027</c:v>
                </c:pt>
                <c:pt idx="661">
                  <c:v>32669</c:v>
                </c:pt>
                <c:pt idx="662">
                  <c:v>33078</c:v>
                </c:pt>
                <c:pt idx="663">
                  <c:v>33347</c:v>
                </c:pt>
                <c:pt idx="664">
                  <c:v>33809</c:v>
                </c:pt>
                <c:pt idx="665">
                  <c:v>34283</c:v>
                </c:pt>
                <c:pt idx="666">
                  <c:v>34649</c:v>
                </c:pt>
                <c:pt idx="667">
                  <c:v>35135</c:v>
                </c:pt>
                <c:pt idx="668">
                  <c:v>35782</c:v>
                </c:pt>
                <c:pt idx="669">
                  <c:v>36400</c:v>
                </c:pt>
                <c:pt idx="670">
                  <c:v>36768</c:v>
                </c:pt>
                <c:pt idx="671">
                  <c:v>37005</c:v>
                </c:pt>
                <c:pt idx="672">
                  <c:v>37412</c:v>
                </c:pt>
                <c:pt idx="673">
                  <c:v>38024</c:v>
                </c:pt>
                <c:pt idx="674">
                  <c:v>38544</c:v>
                </c:pt>
                <c:pt idx="675">
                  <c:v>38903</c:v>
                </c:pt>
                <c:pt idx="676">
                  <c:v>39087</c:v>
                </c:pt>
                <c:pt idx="677">
                  <c:v>39271</c:v>
                </c:pt>
                <c:pt idx="678">
                  <c:v>39981</c:v>
                </c:pt>
                <c:pt idx="679">
                  <c:v>40898</c:v>
                </c:pt>
                <c:pt idx="680">
                  <c:v>41758</c:v>
                </c:pt>
                <c:pt idx="681">
                  <c:v>42658</c:v>
                </c:pt>
                <c:pt idx="682">
                  <c:v>43691</c:v>
                </c:pt>
                <c:pt idx="683">
                  <c:v>44604</c:v>
                </c:pt>
                <c:pt idx="684">
                  <c:v>45430</c:v>
                </c:pt>
                <c:pt idx="685">
                  <c:v>46356</c:v>
                </c:pt>
                <c:pt idx="686">
                  <c:v>47177</c:v>
                </c:pt>
                <c:pt idx="687">
                  <c:v>48061</c:v>
                </c:pt>
                <c:pt idx="688">
                  <c:v>48791</c:v>
                </c:pt>
                <c:pt idx="689">
                  <c:v>49509</c:v>
                </c:pt>
                <c:pt idx="690">
                  <c:v>50317</c:v>
                </c:pt>
                <c:pt idx="691">
                  <c:v>51131</c:v>
                </c:pt>
                <c:pt idx="692">
                  <c:v>51812</c:v>
                </c:pt>
                <c:pt idx="693">
                  <c:v>52347</c:v>
                </c:pt>
                <c:pt idx="694">
                  <c:v>52907</c:v>
                </c:pt>
                <c:pt idx="695">
                  <c:v>53497</c:v>
                </c:pt>
                <c:pt idx="696">
                  <c:v>54295</c:v>
                </c:pt>
                <c:pt idx="697">
                  <c:v>54394</c:v>
                </c:pt>
                <c:pt idx="698">
                  <c:v>54407</c:v>
                </c:pt>
                <c:pt idx="699">
                  <c:v>54411</c:v>
                </c:pt>
                <c:pt idx="700">
                  <c:v>54447</c:v>
                </c:pt>
                <c:pt idx="701">
                  <c:v>54516</c:v>
                </c:pt>
                <c:pt idx="702">
                  <c:v>54775</c:v>
                </c:pt>
                <c:pt idx="703">
                  <c:v>55144</c:v>
                </c:pt>
                <c:pt idx="704">
                  <c:v>55534</c:v>
                </c:pt>
                <c:pt idx="705">
                  <c:v>55992</c:v>
                </c:pt>
                <c:pt idx="706">
                  <c:v>56484</c:v>
                </c:pt>
                <c:pt idx="707">
                  <c:v>56885</c:v>
                </c:pt>
                <c:pt idx="708">
                  <c:v>57304</c:v>
                </c:pt>
                <c:pt idx="709">
                  <c:v>57689</c:v>
                </c:pt>
                <c:pt idx="710">
                  <c:v>58097</c:v>
                </c:pt>
                <c:pt idx="711">
                  <c:v>58522</c:v>
                </c:pt>
                <c:pt idx="712">
                  <c:v>58878</c:v>
                </c:pt>
                <c:pt idx="713">
                  <c:v>59290</c:v>
                </c:pt>
                <c:pt idx="714">
                  <c:v>59682</c:v>
                </c:pt>
                <c:pt idx="715">
                  <c:v>59778</c:v>
                </c:pt>
                <c:pt idx="716">
                  <c:v>59949</c:v>
                </c:pt>
                <c:pt idx="717">
                  <c:v>60196</c:v>
                </c:pt>
                <c:pt idx="718">
                  <c:v>60392</c:v>
                </c:pt>
                <c:pt idx="719">
                  <c:v>60625</c:v>
                </c:pt>
                <c:pt idx="720">
                  <c:v>60829</c:v>
                </c:pt>
                <c:pt idx="721">
                  <c:v>61007</c:v>
                </c:pt>
                <c:pt idx="722">
                  <c:v>61204</c:v>
                </c:pt>
                <c:pt idx="723">
                  <c:v>61426</c:v>
                </c:pt>
                <c:pt idx="724">
                  <c:v>61650</c:v>
                </c:pt>
                <c:pt idx="725">
                  <c:v>61861</c:v>
                </c:pt>
                <c:pt idx="726">
                  <c:v>62089</c:v>
                </c:pt>
                <c:pt idx="727">
                  <c:v>62343</c:v>
                </c:pt>
                <c:pt idx="728">
                  <c:v>62602</c:v>
                </c:pt>
                <c:pt idx="729">
                  <c:v>62840</c:v>
                </c:pt>
                <c:pt idx="730">
                  <c:v>63047</c:v>
                </c:pt>
                <c:pt idx="731">
                  <c:v>63257</c:v>
                </c:pt>
                <c:pt idx="732">
                  <c:v>63440</c:v>
                </c:pt>
                <c:pt idx="733">
                  <c:v>63650</c:v>
                </c:pt>
                <c:pt idx="734">
                  <c:v>63846</c:v>
                </c:pt>
                <c:pt idx="735">
                  <c:v>64032</c:v>
                </c:pt>
                <c:pt idx="736">
                  <c:v>64220</c:v>
                </c:pt>
                <c:pt idx="737">
                  <c:v>64467</c:v>
                </c:pt>
                <c:pt idx="738">
                  <c:v>64652</c:v>
                </c:pt>
                <c:pt idx="739">
                  <c:v>64832</c:v>
                </c:pt>
                <c:pt idx="740">
                  <c:v>65054</c:v>
                </c:pt>
                <c:pt idx="741">
                  <c:v>65263</c:v>
                </c:pt>
                <c:pt idx="742">
                  <c:v>65426</c:v>
                </c:pt>
                <c:pt idx="743">
                  <c:v>65577</c:v>
                </c:pt>
                <c:pt idx="744">
                  <c:v>65765</c:v>
                </c:pt>
                <c:pt idx="745">
                  <c:v>65969</c:v>
                </c:pt>
                <c:pt idx="746">
                  <c:v>66121</c:v>
                </c:pt>
                <c:pt idx="747">
                  <c:v>66343</c:v>
                </c:pt>
                <c:pt idx="748">
                  <c:v>66582</c:v>
                </c:pt>
                <c:pt idx="749">
                  <c:v>66847</c:v>
                </c:pt>
                <c:pt idx="750">
                  <c:v>67062</c:v>
                </c:pt>
                <c:pt idx="751">
                  <c:v>67281</c:v>
                </c:pt>
                <c:pt idx="752">
                  <c:v>67521</c:v>
                </c:pt>
                <c:pt idx="753">
                  <c:v>67777</c:v>
                </c:pt>
                <c:pt idx="754">
                  <c:v>67963</c:v>
                </c:pt>
                <c:pt idx="755">
                  <c:v>68121</c:v>
                </c:pt>
                <c:pt idx="756">
                  <c:v>68332</c:v>
                </c:pt>
                <c:pt idx="757">
                  <c:v>68484</c:v>
                </c:pt>
                <c:pt idx="758">
                  <c:v>68668</c:v>
                </c:pt>
                <c:pt idx="759">
                  <c:v>68884</c:v>
                </c:pt>
                <c:pt idx="760">
                  <c:v>69100</c:v>
                </c:pt>
                <c:pt idx="761">
                  <c:v>69267</c:v>
                </c:pt>
                <c:pt idx="762">
                  <c:v>69425</c:v>
                </c:pt>
                <c:pt idx="763">
                  <c:v>69563</c:v>
                </c:pt>
                <c:pt idx="764">
                  <c:v>69756</c:v>
                </c:pt>
                <c:pt idx="765">
                  <c:v>69909</c:v>
                </c:pt>
                <c:pt idx="766">
                  <c:v>70117</c:v>
                </c:pt>
                <c:pt idx="767">
                  <c:v>70303</c:v>
                </c:pt>
                <c:pt idx="768">
                  <c:v>70443</c:v>
                </c:pt>
                <c:pt idx="769">
                  <c:v>70647</c:v>
                </c:pt>
                <c:pt idx="770">
                  <c:v>70865</c:v>
                </c:pt>
                <c:pt idx="771">
                  <c:v>71009</c:v>
                </c:pt>
                <c:pt idx="772">
                  <c:v>71177</c:v>
                </c:pt>
                <c:pt idx="773">
                  <c:v>71326</c:v>
                </c:pt>
                <c:pt idx="774">
                  <c:v>71508</c:v>
                </c:pt>
                <c:pt idx="775">
                  <c:v>71709</c:v>
                </c:pt>
                <c:pt idx="776">
                  <c:v>71810</c:v>
                </c:pt>
                <c:pt idx="777">
                  <c:v>71974</c:v>
                </c:pt>
                <c:pt idx="778">
                  <c:v>72169</c:v>
                </c:pt>
                <c:pt idx="779">
                  <c:v>72365</c:v>
                </c:pt>
                <c:pt idx="780">
                  <c:v>72541</c:v>
                </c:pt>
                <c:pt idx="781">
                  <c:v>72758</c:v>
                </c:pt>
                <c:pt idx="782">
                  <c:v>73003</c:v>
                </c:pt>
                <c:pt idx="783">
                  <c:v>73176</c:v>
                </c:pt>
                <c:pt idx="784">
                  <c:v>73395</c:v>
                </c:pt>
                <c:pt idx="785">
                  <c:v>73651</c:v>
                </c:pt>
                <c:pt idx="786">
                  <c:v>73863</c:v>
                </c:pt>
                <c:pt idx="787">
                  <c:v>74092</c:v>
                </c:pt>
                <c:pt idx="788">
                  <c:v>74287</c:v>
                </c:pt>
                <c:pt idx="789">
                  <c:v>74465</c:v>
                </c:pt>
                <c:pt idx="790">
                  <c:v>74707</c:v>
                </c:pt>
                <c:pt idx="791">
                  <c:v>74909</c:v>
                </c:pt>
                <c:pt idx="792">
                  <c:v>75075</c:v>
                </c:pt>
                <c:pt idx="793">
                  <c:v>75274</c:v>
                </c:pt>
                <c:pt idx="794">
                  <c:v>75453</c:v>
                </c:pt>
                <c:pt idx="795">
                  <c:v>75639</c:v>
                </c:pt>
                <c:pt idx="796">
                  <c:v>75850</c:v>
                </c:pt>
                <c:pt idx="797">
                  <c:v>76105</c:v>
                </c:pt>
                <c:pt idx="798">
                  <c:v>76289</c:v>
                </c:pt>
                <c:pt idx="799">
                  <c:v>76510</c:v>
                </c:pt>
                <c:pt idx="800">
                  <c:v>76694</c:v>
                </c:pt>
                <c:pt idx="801">
                  <c:v>76897</c:v>
                </c:pt>
                <c:pt idx="802">
                  <c:v>77091</c:v>
                </c:pt>
                <c:pt idx="803">
                  <c:v>77252</c:v>
                </c:pt>
                <c:pt idx="804">
                  <c:v>77442</c:v>
                </c:pt>
                <c:pt idx="805">
                  <c:v>77583</c:v>
                </c:pt>
                <c:pt idx="806">
                  <c:v>77738</c:v>
                </c:pt>
                <c:pt idx="807">
                  <c:v>77840</c:v>
                </c:pt>
                <c:pt idx="808">
                  <c:v>78059</c:v>
                </c:pt>
                <c:pt idx="809">
                  <c:v>78343</c:v>
                </c:pt>
                <c:pt idx="810">
                  <c:v>78536</c:v>
                </c:pt>
                <c:pt idx="811">
                  <c:v>78753</c:v>
                </c:pt>
                <c:pt idx="812">
                  <c:v>78924</c:v>
                </c:pt>
                <c:pt idx="813">
                  <c:v>79123</c:v>
                </c:pt>
                <c:pt idx="814">
                  <c:v>79305</c:v>
                </c:pt>
                <c:pt idx="815">
                  <c:v>79509</c:v>
                </c:pt>
                <c:pt idx="816">
                  <c:v>79714</c:v>
                </c:pt>
                <c:pt idx="817">
                  <c:v>79926</c:v>
                </c:pt>
                <c:pt idx="818">
                  <c:v>80086</c:v>
                </c:pt>
                <c:pt idx="819">
                  <c:v>80272</c:v>
                </c:pt>
                <c:pt idx="820">
                  <c:v>80524</c:v>
                </c:pt>
                <c:pt idx="821">
                  <c:v>80755</c:v>
                </c:pt>
                <c:pt idx="822">
                  <c:v>80932</c:v>
                </c:pt>
                <c:pt idx="823">
                  <c:v>81157</c:v>
                </c:pt>
                <c:pt idx="824">
                  <c:v>81355</c:v>
                </c:pt>
                <c:pt idx="825">
                  <c:v>81553</c:v>
                </c:pt>
                <c:pt idx="826">
                  <c:v>81760</c:v>
                </c:pt>
                <c:pt idx="827">
                  <c:v>81976</c:v>
                </c:pt>
                <c:pt idx="828">
                  <c:v>82198</c:v>
                </c:pt>
                <c:pt idx="829">
                  <c:v>82447</c:v>
                </c:pt>
                <c:pt idx="830">
                  <c:v>82678</c:v>
                </c:pt>
                <c:pt idx="831">
                  <c:v>82884</c:v>
                </c:pt>
                <c:pt idx="832">
                  <c:v>83088</c:v>
                </c:pt>
                <c:pt idx="833">
                  <c:v>83261</c:v>
                </c:pt>
                <c:pt idx="834">
                  <c:v>83438</c:v>
                </c:pt>
                <c:pt idx="835">
                  <c:v>83587</c:v>
                </c:pt>
                <c:pt idx="836">
                  <c:v>83725</c:v>
                </c:pt>
                <c:pt idx="837">
                  <c:v>84052</c:v>
                </c:pt>
                <c:pt idx="838">
                  <c:v>84444</c:v>
                </c:pt>
                <c:pt idx="839">
                  <c:v>84853</c:v>
                </c:pt>
                <c:pt idx="840">
                  <c:v>85232</c:v>
                </c:pt>
                <c:pt idx="841">
                  <c:v>85665</c:v>
                </c:pt>
                <c:pt idx="842">
                  <c:v>86074</c:v>
                </c:pt>
                <c:pt idx="843">
                  <c:v>86433</c:v>
                </c:pt>
                <c:pt idx="844">
                  <c:v>86716</c:v>
                </c:pt>
                <c:pt idx="845">
                  <c:v>87326</c:v>
                </c:pt>
                <c:pt idx="846">
                  <c:v>87865</c:v>
                </c:pt>
                <c:pt idx="847">
                  <c:v>88361</c:v>
                </c:pt>
                <c:pt idx="848">
                  <c:v>88797</c:v>
                </c:pt>
                <c:pt idx="849">
                  <c:v>89268</c:v>
                </c:pt>
                <c:pt idx="850">
                  <c:v>89787</c:v>
                </c:pt>
                <c:pt idx="851">
                  <c:v>90166</c:v>
                </c:pt>
                <c:pt idx="852">
                  <c:v>90683</c:v>
                </c:pt>
                <c:pt idx="853">
                  <c:v>91239</c:v>
                </c:pt>
                <c:pt idx="854">
                  <c:v>91930</c:v>
                </c:pt>
                <c:pt idx="855">
                  <c:v>92764</c:v>
                </c:pt>
                <c:pt idx="856">
                  <c:v>93481</c:v>
                </c:pt>
                <c:pt idx="857">
                  <c:v>94305</c:v>
                </c:pt>
                <c:pt idx="858">
                  <c:v>95046</c:v>
                </c:pt>
                <c:pt idx="859">
                  <c:v>95889</c:v>
                </c:pt>
                <c:pt idx="860">
                  <c:v>96703</c:v>
                </c:pt>
                <c:pt idx="861">
                  <c:v>97472</c:v>
                </c:pt>
                <c:pt idx="862">
                  <c:v>98279</c:v>
                </c:pt>
                <c:pt idx="863">
                  <c:v>99101</c:v>
                </c:pt>
                <c:pt idx="864">
                  <c:v>99902</c:v>
                </c:pt>
                <c:pt idx="865">
                  <c:v>100541</c:v>
                </c:pt>
                <c:pt idx="866">
                  <c:v>101107</c:v>
                </c:pt>
                <c:pt idx="867">
                  <c:v>101252</c:v>
                </c:pt>
                <c:pt idx="868">
                  <c:v>101255</c:v>
                </c:pt>
                <c:pt idx="869">
                  <c:v>101261</c:v>
                </c:pt>
                <c:pt idx="870">
                  <c:v>101286</c:v>
                </c:pt>
                <c:pt idx="871">
                  <c:v>101295</c:v>
                </c:pt>
                <c:pt idx="872">
                  <c:v>101312</c:v>
                </c:pt>
                <c:pt idx="873">
                  <c:v>101334</c:v>
                </c:pt>
                <c:pt idx="874">
                  <c:v>101353</c:v>
                </c:pt>
                <c:pt idx="875">
                  <c:v>101388</c:v>
                </c:pt>
                <c:pt idx="876">
                  <c:v>101470</c:v>
                </c:pt>
                <c:pt idx="877">
                  <c:v>101500</c:v>
                </c:pt>
                <c:pt idx="878">
                  <c:v>101534</c:v>
                </c:pt>
                <c:pt idx="879">
                  <c:v>101561</c:v>
                </c:pt>
                <c:pt idx="880">
                  <c:v>101577</c:v>
                </c:pt>
                <c:pt idx="881">
                  <c:v>101602</c:v>
                </c:pt>
                <c:pt idx="882">
                  <c:v>101632</c:v>
                </c:pt>
                <c:pt idx="883">
                  <c:v>101657</c:v>
                </c:pt>
                <c:pt idx="884">
                  <c:v>101677</c:v>
                </c:pt>
                <c:pt idx="885">
                  <c:v>101687</c:v>
                </c:pt>
                <c:pt idx="886">
                  <c:v>101696</c:v>
                </c:pt>
                <c:pt idx="887">
                  <c:v>101713</c:v>
                </c:pt>
                <c:pt idx="888">
                  <c:v>101734</c:v>
                </c:pt>
                <c:pt idx="889">
                  <c:v>101759</c:v>
                </c:pt>
                <c:pt idx="890">
                  <c:v>101782</c:v>
                </c:pt>
                <c:pt idx="891">
                  <c:v>101809</c:v>
                </c:pt>
                <c:pt idx="892">
                  <c:v>101819</c:v>
                </c:pt>
                <c:pt idx="893">
                  <c:v>101847</c:v>
                </c:pt>
                <c:pt idx="894">
                  <c:v>101864</c:v>
                </c:pt>
                <c:pt idx="895">
                  <c:v>101881</c:v>
                </c:pt>
                <c:pt idx="896">
                  <c:v>101874</c:v>
                </c:pt>
                <c:pt idx="897">
                  <c:v>101880</c:v>
                </c:pt>
                <c:pt idx="898">
                  <c:v>101895</c:v>
                </c:pt>
                <c:pt idx="899">
                  <c:v>101903</c:v>
                </c:pt>
                <c:pt idx="900">
                  <c:v>101911</c:v>
                </c:pt>
                <c:pt idx="901">
                  <c:v>101916</c:v>
                </c:pt>
                <c:pt idx="902">
                  <c:v>101928</c:v>
                </c:pt>
                <c:pt idx="903">
                  <c:v>101931</c:v>
                </c:pt>
                <c:pt idx="904">
                  <c:v>101962</c:v>
                </c:pt>
                <c:pt idx="905">
                  <c:v>101989</c:v>
                </c:pt>
                <c:pt idx="906">
                  <c:v>101989</c:v>
                </c:pt>
                <c:pt idx="907">
                  <c:v>102002</c:v>
                </c:pt>
                <c:pt idx="908">
                  <c:v>102006</c:v>
                </c:pt>
                <c:pt idx="909">
                  <c:v>102021</c:v>
                </c:pt>
                <c:pt idx="910">
                  <c:v>102018</c:v>
                </c:pt>
                <c:pt idx="911">
                  <c:v>101960</c:v>
                </c:pt>
                <c:pt idx="912">
                  <c:v>101895</c:v>
                </c:pt>
                <c:pt idx="913">
                  <c:v>101847</c:v>
                </c:pt>
                <c:pt idx="914">
                  <c:v>101825</c:v>
                </c:pt>
                <c:pt idx="915">
                  <c:v>101808</c:v>
                </c:pt>
                <c:pt idx="916">
                  <c:v>101869</c:v>
                </c:pt>
                <c:pt idx="917">
                  <c:v>101893</c:v>
                </c:pt>
                <c:pt idx="918">
                  <c:v>101912</c:v>
                </c:pt>
                <c:pt idx="919">
                  <c:v>101949</c:v>
                </c:pt>
                <c:pt idx="920">
                  <c:v>101983</c:v>
                </c:pt>
                <c:pt idx="921">
                  <c:v>101991</c:v>
                </c:pt>
                <c:pt idx="922">
                  <c:v>101983</c:v>
                </c:pt>
                <c:pt idx="923">
                  <c:v>102000</c:v>
                </c:pt>
                <c:pt idx="924">
                  <c:v>101985</c:v>
                </c:pt>
                <c:pt idx="925">
                  <c:v>101970</c:v>
                </c:pt>
                <c:pt idx="926">
                  <c:v>101961</c:v>
                </c:pt>
                <c:pt idx="927">
                  <c:v>101875</c:v>
                </c:pt>
                <c:pt idx="928">
                  <c:v>101802</c:v>
                </c:pt>
                <c:pt idx="929">
                  <c:v>101786</c:v>
                </c:pt>
                <c:pt idx="930">
                  <c:v>101766</c:v>
                </c:pt>
                <c:pt idx="931">
                  <c:v>101751</c:v>
                </c:pt>
                <c:pt idx="932">
                  <c:v>101744</c:v>
                </c:pt>
                <c:pt idx="933">
                  <c:v>101758</c:v>
                </c:pt>
                <c:pt idx="934">
                  <c:v>101769</c:v>
                </c:pt>
                <c:pt idx="935">
                  <c:v>101760</c:v>
                </c:pt>
                <c:pt idx="936">
                  <c:v>101751</c:v>
                </c:pt>
                <c:pt idx="937">
                  <c:v>101750</c:v>
                </c:pt>
                <c:pt idx="938">
                  <c:v>101737</c:v>
                </c:pt>
                <c:pt idx="939">
                  <c:v>101742</c:v>
                </c:pt>
                <c:pt idx="940">
                  <c:v>101754</c:v>
                </c:pt>
                <c:pt idx="941">
                  <c:v>101762</c:v>
                </c:pt>
                <c:pt idx="942">
                  <c:v>101766</c:v>
                </c:pt>
                <c:pt idx="943">
                  <c:v>101778</c:v>
                </c:pt>
                <c:pt idx="944">
                  <c:v>100398</c:v>
                </c:pt>
                <c:pt idx="945">
                  <c:v>100403</c:v>
                </c:pt>
                <c:pt idx="946">
                  <c:v>100404</c:v>
                </c:pt>
                <c:pt idx="947">
                  <c:v>100411</c:v>
                </c:pt>
                <c:pt idx="948">
                  <c:v>100424</c:v>
                </c:pt>
                <c:pt idx="949">
                  <c:v>100412</c:v>
                </c:pt>
                <c:pt idx="950">
                  <c:v>100420</c:v>
                </c:pt>
                <c:pt idx="951">
                  <c:v>100430</c:v>
                </c:pt>
                <c:pt idx="952">
                  <c:v>100448</c:v>
                </c:pt>
                <c:pt idx="953">
                  <c:v>100442</c:v>
                </c:pt>
                <c:pt idx="954">
                  <c:v>100440</c:v>
                </c:pt>
                <c:pt idx="955">
                  <c:v>100433</c:v>
                </c:pt>
                <c:pt idx="956">
                  <c:v>100453</c:v>
                </c:pt>
                <c:pt idx="957">
                  <c:v>100471</c:v>
                </c:pt>
                <c:pt idx="958">
                  <c:v>100496</c:v>
                </c:pt>
                <c:pt idx="959">
                  <c:v>100541</c:v>
                </c:pt>
                <c:pt idx="960">
                  <c:v>100576</c:v>
                </c:pt>
                <c:pt idx="961">
                  <c:v>100590</c:v>
                </c:pt>
                <c:pt idx="962">
                  <c:v>100590</c:v>
                </c:pt>
                <c:pt idx="963">
                  <c:v>100615</c:v>
                </c:pt>
                <c:pt idx="964">
                  <c:v>100633</c:v>
                </c:pt>
                <c:pt idx="965">
                  <c:v>100659</c:v>
                </c:pt>
                <c:pt idx="966">
                  <c:v>100660</c:v>
                </c:pt>
                <c:pt idx="967">
                  <c:v>100731</c:v>
                </c:pt>
                <c:pt idx="968">
                  <c:v>100802</c:v>
                </c:pt>
                <c:pt idx="969">
                  <c:v>100862</c:v>
                </c:pt>
                <c:pt idx="970">
                  <c:v>100889</c:v>
                </c:pt>
                <c:pt idx="971">
                  <c:v>100906</c:v>
                </c:pt>
                <c:pt idx="972">
                  <c:v>100923</c:v>
                </c:pt>
                <c:pt idx="973">
                  <c:v>100946</c:v>
                </c:pt>
                <c:pt idx="974">
                  <c:v>100952</c:v>
                </c:pt>
                <c:pt idx="975">
                  <c:v>100966</c:v>
                </c:pt>
                <c:pt idx="976">
                  <c:v>100965</c:v>
                </c:pt>
                <c:pt idx="977">
                  <c:v>100975</c:v>
                </c:pt>
                <c:pt idx="978">
                  <c:v>100986</c:v>
                </c:pt>
                <c:pt idx="979">
                  <c:v>101027</c:v>
                </c:pt>
                <c:pt idx="980">
                  <c:v>101054</c:v>
                </c:pt>
                <c:pt idx="981">
                  <c:v>101059</c:v>
                </c:pt>
                <c:pt idx="982">
                  <c:v>101080</c:v>
                </c:pt>
                <c:pt idx="983">
                  <c:v>101093</c:v>
                </c:pt>
                <c:pt idx="984">
                  <c:v>101107</c:v>
                </c:pt>
                <c:pt idx="985">
                  <c:v>101110</c:v>
                </c:pt>
                <c:pt idx="986">
                  <c:v>101115</c:v>
                </c:pt>
                <c:pt idx="987">
                  <c:v>101114</c:v>
                </c:pt>
                <c:pt idx="988">
                  <c:v>101122</c:v>
                </c:pt>
                <c:pt idx="989">
                  <c:v>101139</c:v>
                </c:pt>
                <c:pt idx="990">
                  <c:v>101150</c:v>
                </c:pt>
                <c:pt idx="991">
                  <c:v>101173</c:v>
                </c:pt>
                <c:pt idx="992">
                  <c:v>101199</c:v>
                </c:pt>
                <c:pt idx="993">
                  <c:v>101217</c:v>
                </c:pt>
                <c:pt idx="994">
                  <c:v>101215</c:v>
                </c:pt>
                <c:pt idx="995">
                  <c:v>101242</c:v>
                </c:pt>
                <c:pt idx="996">
                  <c:v>101264</c:v>
                </c:pt>
                <c:pt idx="997">
                  <c:v>101267</c:v>
                </c:pt>
                <c:pt idx="998">
                  <c:v>101284</c:v>
                </c:pt>
                <c:pt idx="999">
                  <c:v>101301</c:v>
                </c:pt>
                <c:pt idx="1000">
                  <c:v>101330</c:v>
                </c:pt>
                <c:pt idx="1001">
                  <c:v>101343</c:v>
                </c:pt>
                <c:pt idx="1002">
                  <c:v>101348</c:v>
                </c:pt>
                <c:pt idx="1003">
                  <c:v>101365</c:v>
                </c:pt>
                <c:pt idx="1004">
                  <c:v>101388</c:v>
                </c:pt>
                <c:pt idx="1005">
                  <c:v>101409</c:v>
                </c:pt>
                <c:pt idx="1006">
                  <c:v>101432</c:v>
                </c:pt>
                <c:pt idx="1007">
                  <c:v>101464</c:v>
                </c:pt>
                <c:pt idx="1008">
                  <c:v>101473</c:v>
                </c:pt>
                <c:pt idx="1009">
                  <c:v>101503</c:v>
                </c:pt>
                <c:pt idx="1010">
                  <c:v>101528</c:v>
                </c:pt>
                <c:pt idx="1011">
                  <c:v>101543</c:v>
                </c:pt>
                <c:pt idx="1012">
                  <c:v>101562</c:v>
                </c:pt>
                <c:pt idx="1013">
                  <c:v>101592</c:v>
                </c:pt>
                <c:pt idx="1014">
                  <c:v>101623</c:v>
                </c:pt>
                <c:pt idx="1015">
                  <c:v>101645</c:v>
                </c:pt>
                <c:pt idx="1016">
                  <c:v>101633</c:v>
                </c:pt>
                <c:pt idx="1017">
                  <c:v>101646</c:v>
                </c:pt>
                <c:pt idx="1018">
                  <c:v>101659</c:v>
                </c:pt>
                <c:pt idx="1019">
                  <c:v>101671</c:v>
                </c:pt>
                <c:pt idx="1020">
                  <c:v>101685</c:v>
                </c:pt>
                <c:pt idx="1021">
                  <c:v>101717</c:v>
                </c:pt>
                <c:pt idx="1022">
                  <c:v>101719</c:v>
                </c:pt>
                <c:pt idx="1023">
                  <c:v>101757</c:v>
                </c:pt>
                <c:pt idx="1024">
                  <c:v>101781</c:v>
                </c:pt>
                <c:pt idx="1025">
                  <c:v>101791</c:v>
                </c:pt>
                <c:pt idx="1026">
                  <c:v>101863</c:v>
                </c:pt>
                <c:pt idx="1027">
                  <c:v>101904</c:v>
                </c:pt>
                <c:pt idx="1028">
                  <c:v>101948</c:v>
                </c:pt>
                <c:pt idx="1029">
                  <c:v>102011</c:v>
                </c:pt>
                <c:pt idx="1030">
                  <c:v>102066</c:v>
                </c:pt>
                <c:pt idx="1031">
                  <c:v>102109</c:v>
                </c:pt>
                <c:pt idx="1032">
                  <c:v>102148</c:v>
                </c:pt>
                <c:pt idx="1033">
                  <c:v>102208</c:v>
                </c:pt>
                <c:pt idx="1034">
                  <c:v>102267</c:v>
                </c:pt>
                <c:pt idx="1035">
                  <c:v>102332</c:v>
                </c:pt>
                <c:pt idx="1036">
                  <c:v>102431</c:v>
                </c:pt>
                <c:pt idx="1037">
                  <c:v>102519</c:v>
                </c:pt>
                <c:pt idx="1038">
                  <c:v>102595</c:v>
                </c:pt>
                <c:pt idx="1039">
                  <c:v>102678</c:v>
                </c:pt>
                <c:pt idx="1040">
                  <c:v>102803</c:v>
                </c:pt>
                <c:pt idx="1041">
                  <c:v>102938</c:v>
                </c:pt>
                <c:pt idx="1042">
                  <c:v>103126</c:v>
                </c:pt>
                <c:pt idx="1043">
                  <c:v>103370</c:v>
                </c:pt>
                <c:pt idx="1044">
                  <c:v>103449</c:v>
                </c:pt>
                <c:pt idx="1045">
                  <c:v>103523</c:v>
                </c:pt>
                <c:pt idx="1046">
                  <c:v>103593</c:v>
                </c:pt>
                <c:pt idx="1047">
                  <c:v>103705</c:v>
                </c:pt>
                <c:pt idx="1048">
                  <c:v>103831</c:v>
                </c:pt>
                <c:pt idx="1049">
                  <c:v>103978</c:v>
                </c:pt>
                <c:pt idx="1050">
                  <c:v>104144</c:v>
                </c:pt>
                <c:pt idx="1051">
                  <c:v>104273</c:v>
                </c:pt>
                <c:pt idx="1052">
                  <c:v>104381</c:v>
                </c:pt>
                <c:pt idx="1053">
                  <c:v>104451</c:v>
                </c:pt>
                <c:pt idx="1054">
                  <c:v>104537</c:v>
                </c:pt>
                <c:pt idx="1055">
                  <c:v>104631</c:v>
                </c:pt>
                <c:pt idx="1056">
                  <c:v>104679</c:v>
                </c:pt>
                <c:pt idx="1057">
                  <c:v>104723</c:v>
                </c:pt>
                <c:pt idx="1058">
                  <c:v>104764</c:v>
                </c:pt>
                <c:pt idx="1059">
                  <c:v>104794</c:v>
                </c:pt>
                <c:pt idx="1060">
                  <c:v>104828</c:v>
                </c:pt>
                <c:pt idx="1061">
                  <c:v>104861</c:v>
                </c:pt>
                <c:pt idx="1062">
                  <c:v>104906</c:v>
                </c:pt>
                <c:pt idx="1063">
                  <c:v>104946</c:v>
                </c:pt>
                <c:pt idx="1064">
                  <c:v>104973</c:v>
                </c:pt>
                <c:pt idx="1065">
                  <c:v>105000</c:v>
                </c:pt>
                <c:pt idx="1066">
                  <c:v>105016</c:v>
                </c:pt>
                <c:pt idx="1067">
                  <c:v>105043</c:v>
                </c:pt>
                <c:pt idx="1068">
                  <c:v>105082</c:v>
                </c:pt>
                <c:pt idx="1069">
                  <c:v>105123</c:v>
                </c:pt>
                <c:pt idx="1070">
                  <c:v>105146</c:v>
                </c:pt>
                <c:pt idx="1071">
                  <c:v>105180</c:v>
                </c:pt>
                <c:pt idx="1072">
                  <c:v>105196</c:v>
                </c:pt>
                <c:pt idx="1073">
                  <c:v>105222</c:v>
                </c:pt>
                <c:pt idx="1074">
                  <c:v>105253</c:v>
                </c:pt>
                <c:pt idx="1075">
                  <c:v>105283</c:v>
                </c:pt>
                <c:pt idx="1076">
                  <c:v>105301</c:v>
                </c:pt>
                <c:pt idx="1077">
                  <c:v>105318</c:v>
                </c:pt>
                <c:pt idx="1078">
                  <c:v>105324</c:v>
                </c:pt>
                <c:pt idx="1079">
                  <c:v>105327</c:v>
                </c:pt>
                <c:pt idx="1080">
                  <c:v>105343</c:v>
                </c:pt>
                <c:pt idx="1081">
                  <c:v>105345</c:v>
                </c:pt>
                <c:pt idx="1082">
                  <c:v>105349</c:v>
                </c:pt>
                <c:pt idx="1083">
                  <c:v>105392</c:v>
                </c:pt>
                <c:pt idx="1084">
                  <c:v>105403</c:v>
                </c:pt>
                <c:pt idx="1085">
                  <c:v>105424</c:v>
                </c:pt>
                <c:pt idx="1086">
                  <c:v>105430</c:v>
                </c:pt>
                <c:pt idx="1087">
                  <c:v>105448</c:v>
                </c:pt>
                <c:pt idx="1088">
                  <c:v>105472</c:v>
                </c:pt>
                <c:pt idx="1089">
                  <c:v>105508</c:v>
                </c:pt>
                <c:pt idx="1090">
                  <c:v>105539</c:v>
                </c:pt>
                <c:pt idx="1091">
                  <c:v>105554</c:v>
                </c:pt>
                <c:pt idx="1092">
                  <c:v>105553</c:v>
                </c:pt>
                <c:pt idx="1093">
                  <c:v>105572</c:v>
                </c:pt>
                <c:pt idx="1094">
                  <c:v>105561</c:v>
                </c:pt>
                <c:pt idx="1095">
                  <c:v>105562</c:v>
                </c:pt>
                <c:pt idx="1096">
                  <c:v>105566</c:v>
                </c:pt>
                <c:pt idx="1097">
                  <c:v>105588</c:v>
                </c:pt>
                <c:pt idx="1098">
                  <c:v>105594</c:v>
                </c:pt>
                <c:pt idx="1099">
                  <c:v>105598</c:v>
                </c:pt>
                <c:pt idx="1100">
                  <c:v>105608</c:v>
                </c:pt>
                <c:pt idx="1101">
                  <c:v>105610</c:v>
                </c:pt>
                <c:pt idx="1102">
                  <c:v>105616</c:v>
                </c:pt>
                <c:pt idx="1103">
                  <c:v>105629</c:v>
                </c:pt>
                <c:pt idx="1104">
                  <c:v>105627</c:v>
                </c:pt>
                <c:pt idx="1105">
                  <c:v>105635</c:v>
                </c:pt>
                <c:pt idx="1106">
                  <c:v>105655</c:v>
                </c:pt>
                <c:pt idx="1107">
                  <c:v>105679</c:v>
                </c:pt>
                <c:pt idx="1108">
                  <c:v>105685</c:v>
                </c:pt>
                <c:pt idx="1109">
                  <c:v>105702</c:v>
                </c:pt>
                <c:pt idx="1110">
                  <c:v>105712</c:v>
                </c:pt>
                <c:pt idx="1111">
                  <c:v>105735</c:v>
                </c:pt>
                <c:pt idx="1112">
                  <c:v>105747</c:v>
                </c:pt>
                <c:pt idx="1113">
                  <c:v>105767</c:v>
                </c:pt>
                <c:pt idx="1114">
                  <c:v>105766</c:v>
                </c:pt>
                <c:pt idx="1115">
                  <c:v>105814</c:v>
                </c:pt>
                <c:pt idx="1116">
                  <c:v>105832</c:v>
                </c:pt>
                <c:pt idx="1117">
                  <c:v>105858</c:v>
                </c:pt>
                <c:pt idx="1118">
                  <c:v>105870</c:v>
                </c:pt>
                <c:pt idx="1119">
                  <c:v>105890</c:v>
                </c:pt>
                <c:pt idx="1120">
                  <c:v>105905</c:v>
                </c:pt>
                <c:pt idx="1121">
                  <c:v>105916</c:v>
                </c:pt>
                <c:pt idx="1122">
                  <c:v>105927</c:v>
                </c:pt>
                <c:pt idx="1123">
                  <c:v>105948</c:v>
                </c:pt>
                <c:pt idx="1124">
                  <c:v>105973</c:v>
                </c:pt>
                <c:pt idx="1125">
                  <c:v>105995</c:v>
                </c:pt>
                <c:pt idx="1126">
                  <c:v>106039</c:v>
                </c:pt>
                <c:pt idx="1127">
                  <c:v>106068</c:v>
                </c:pt>
                <c:pt idx="1128">
                  <c:v>106081</c:v>
                </c:pt>
                <c:pt idx="1129">
                  <c:v>106105</c:v>
                </c:pt>
                <c:pt idx="1130">
                  <c:v>106132</c:v>
                </c:pt>
                <c:pt idx="1131">
                  <c:v>106153</c:v>
                </c:pt>
                <c:pt idx="1132">
                  <c:v>106169</c:v>
                </c:pt>
                <c:pt idx="1133">
                  <c:v>106168</c:v>
                </c:pt>
                <c:pt idx="1134">
                  <c:v>106173</c:v>
                </c:pt>
                <c:pt idx="1135">
                  <c:v>106184</c:v>
                </c:pt>
                <c:pt idx="1136">
                  <c:v>106209</c:v>
                </c:pt>
                <c:pt idx="1137">
                  <c:v>106217</c:v>
                </c:pt>
                <c:pt idx="1138">
                  <c:v>106228</c:v>
                </c:pt>
                <c:pt idx="1139">
                  <c:v>106251</c:v>
                </c:pt>
                <c:pt idx="1140">
                  <c:v>106270</c:v>
                </c:pt>
                <c:pt idx="1141">
                  <c:v>106267</c:v>
                </c:pt>
                <c:pt idx="1142">
                  <c:v>106283</c:v>
                </c:pt>
                <c:pt idx="1143">
                  <c:v>106294</c:v>
                </c:pt>
                <c:pt idx="1144">
                  <c:v>106352</c:v>
                </c:pt>
                <c:pt idx="1145">
                  <c:v>106367</c:v>
                </c:pt>
                <c:pt idx="1146">
                  <c:v>106381</c:v>
                </c:pt>
                <c:pt idx="1147">
                  <c:v>106392</c:v>
                </c:pt>
                <c:pt idx="1148">
                  <c:v>106417</c:v>
                </c:pt>
                <c:pt idx="1149">
                  <c:v>106413</c:v>
                </c:pt>
                <c:pt idx="1150">
                  <c:v>106430</c:v>
                </c:pt>
                <c:pt idx="1151">
                  <c:v>106451</c:v>
                </c:pt>
                <c:pt idx="1152">
                  <c:v>106470</c:v>
                </c:pt>
                <c:pt idx="1153">
                  <c:v>106483</c:v>
                </c:pt>
                <c:pt idx="1154">
                  <c:v>106497</c:v>
                </c:pt>
                <c:pt idx="1155">
                  <c:v>106514</c:v>
                </c:pt>
                <c:pt idx="1156">
                  <c:v>106542</c:v>
                </c:pt>
                <c:pt idx="1157">
                  <c:v>106574</c:v>
                </c:pt>
                <c:pt idx="1158">
                  <c:v>106603</c:v>
                </c:pt>
                <c:pt idx="1159">
                  <c:v>106653</c:v>
                </c:pt>
                <c:pt idx="1160">
                  <c:v>106732</c:v>
                </c:pt>
                <c:pt idx="1161">
                  <c:v>106825</c:v>
                </c:pt>
                <c:pt idx="1162">
                  <c:v>106863</c:v>
                </c:pt>
                <c:pt idx="1163">
                  <c:v>106909</c:v>
                </c:pt>
                <c:pt idx="1164">
                  <c:v>106938</c:v>
                </c:pt>
                <c:pt idx="1165">
                  <c:v>106949</c:v>
                </c:pt>
                <c:pt idx="1166">
                  <c:v>106976</c:v>
                </c:pt>
                <c:pt idx="1167">
                  <c:v>106976</c:v>
                </c:pt>
                <c:pt idx="1168">
                  <c:v>106989</c:v>
                </c:pt>
                <c:pt idx="1169">
                  <c:v>107024</c:v>
                </c:pt>
                <c:pt idx="1170">
                  <c:v>107051</c:v>
                </c:pt>
                <c:pt idx="1171">
                  <c:v>107079</c:v>
                </c:pt>
                <c:pt idx="1172">
                  <c:v>107096</c:v>
                </c:pt>
                <c:pt idx="1173">
                  <c:v>107116</c:v>
                </c:pt>
                <c:pt idx="1174">
                  <c:v>107122</c:v>
                </c:pt>
                <c:pt idx="1175">
                  <c:v>107172</c:v>
                </c:pt>
                <c:pt idx="1176">
                  <c:v>107223</c:v>
                </c:pt>
                <c:pt idx="1177">
                  <c:v>107244</c:v>
                </c:pt>
                <c:pt idx="1178">
                  <c:v>107290</c:v>
                </c:pt>
                <c:pt idx="1179">
                  <c:v>107321</c:v>
                </c:pt>
                <c:pt idx="1180">
                  <c:v>107330</c:v>
                </c:pt>
                <c:pt idx="1181">
                  <c:v>107344</c:v>
                </c:pt>
                <c:pt idx="1182">
                  <c:v>107354</c:v>
                </c:pt>
                <c:pt idx="1183">
                  <c:v>107373</c:v>
                </c:pt>
                <c:pt idx="1184">
                  <c:v>107392</c:v>
                </c:pt>
                <c:pt idx="1185">
                  <c:v>107407</c:v>
                </c:pt>
                <c:pt idx="1186">
                  <c:v>107417</c:v>
                </c:pt>
                <c:pt idx="1187">
                  <c:v>107452</c:v>
                </c:pt>
                <c:pt idx="1188">
                  <c:v>107481</c:v>
                </c:pt>
                <c:pt idx="1189">
                  <c:v>107503</c:v>
                </c:pt>
                <c:pt idx="1190">
                  <c:v>107519</c:v>
                </c:pt>
                <c:pt idx="1191">
                  <c:v>107536</c:v>
                </c:pt>
                <c:pt idx="1192">
                  <c:v>107598</c:v>
                </c:pt>
                <c:pt idx="1193">
                  <c:v>107630</c:v>
                </c:pt>
                <c:pt idx="1194">
                  <c:v>107652</c:v>
                </c:pt>
                <c:pt idx="1195">
                  <c:v>107680</c:v>
                </c:pt>
                <c:pt idx="1196">
                  <c:v>107712</c:v>
                </c:pt>
                <c:pt idx="1197">
                  <c:v>107717</c:v>
                </c:pt>
                <c:pt idx="1198">
                  <c:v>107743</c:v>
                </c:pt>
                <c:pt idx="1199">
                  <c:v>107758</c:v>
                </c:pt>
                <c:pt idx="1200">
                  <c:v>107780</c:v>
                </c:pt>
                <c:pt idx="1201">
                  <c:v>107817</c:v>
                </c:pt>
                <c:pt idx="1202">
                  <c:v>107843</c:v>
                </c:pt>
                <c:pt idx="1203">
                  <c:v>107864</c:v>
                </c:pt>
                <c:pt idx="1204">
                  <c:v>107910</c:v>
                </c:pt>
                <c:pt idx="1205">
                  <c:v>107964</c:v>
                </c:pt>
                <c:pt idx="1206">
                  <c:v>107973</c:v>
                </c:pt>
                <c:pt idx="1207">
                  <c:v>107998</c:v>
                </c:pt>
                <c:pt idx="1208">
                  <c:v>108018</c:v>
                </c:pt>
                <c:pt idx="1209">
                  <c:v>108059</c:v>
                </c:pt>
                <c:pt idx="1210">
                  <c:v>108080</c:v>
                </c:pt>
                <c:pt idx="1211">
                  <c:v>108121</c:v>
                </c:pt>
                <c:pt idx="1212">
                  <c:v>108129</c:v>
                </c:pt>
                <c:pt idx="1213">
                  <c:v>108151</c:v>
                </c:pt>
                <c:pt idx="1214">
                  <c:v>108183</c:v>
                </c:pt>
                <c:pt idx="1215">
                  <c:v>108211</c:v>
                </c:pt>
                <c:pt idx="1216">
                  <c:v>108240</c:v>
                </c:pt>
                <c:pt idx="1217">
                  <c:v>108262</c:v>
                </c:pt>
                <c:pt idx="1218">
                  <c:v>108287</c:v>
                </c:pt>
                <c:pt idx="1219">
                  <c:v>108308</c:v>
                </c:pt>
                <c:pt idx="1220">
                  <c:v>108357</c:v>
                </c:pt>
                <c:pt idx="1221">
                  <c:v>108402</c:v>
                </c:pt>
                <c:pt idx="1222">
                  <c:v>108446</c:v>
                </c:pt>
                <c:pt idx="1223">
                  <c:v>108491</c:v>
                </c:pt>
                <c:pt idx="1224">
                  <c:v>108525</c:v>
                </c:pt>
                <c:pt idx="1225">
                  <c:v>108559</c:v>
                </c:pt>
                <c:pt idx="1226">
                  <c:v>108583</c:v>
                </c:pt>
                <c:pt idx="1227">
                  <c:v>108598</c:v>
                </c:pt>
                <c:pt idx="1228">
                  <c:v>108600</c:v>
                </c:pt>
                <c:pt idx="1229">
                  <c:v>108619</c:v>
                </c:pt>
                <c:pt idx="1230">
                  <c:v>108648</c:v>
                </c:pt>
                <c:pt idx="1231">
                  <c:v>108675</c:v>
                </c:pt>
                <c:pt idx="1232">
                  <c:v>108702</c:v>
                </c:pt>
                <c:pt idx="1233">
                  <c:v>108712</c:v>
                </c:pt>
                <c:pt idx="1234">
                  <c:v>108745</c:v>
                </c:pt>
                <c:pt idx="1235">
                  <c:v>108751</c:v>
                </c:pt>
                <c:pt idx="1236">
                  <c:v>108833</c:v>
                </c:pt>
                <c:pt idx="1237">
                  <c:v>108931</c:v>
                </c:pt>
                <c:pt idx="1238">
                  <c:v>109011</c:v>
                </c:pt>
                <c:pt idx="1239">
                  <c:v>109042</c:v>
                </c:pt>
                <c:pt idx="1240">
                  <c:v>109070</c:v>
                </c:pt>
                <c:pt idx="1241">
                  <c:v>109115</c:v>
                </c:pt>
                <c:pt idx="1242">
                  <c:v>109145</c:v>
                </c:pt>
                <c:pt idx="1243">
                  <c:v>109163</c:v>
                </c:pt>
                <c:pt idx="1244">
                  <c:v>109209</c:v>
                </c:pt>
                <c:pt idx="1245">
                  <c:v>109213</c:v>
                </c:pt>
                <c:pt idx="1246">
                  <c:v>109229</c:v>
                </c:pt>
                <c:pt idx="1247">
                  <c:v>109256</c:v>
                </c:pt>
                <c:pt idx="1248">
                  <c:v>109294</c:v>
                </c:pt>
                <c:pt idx="1249">
                  <c:v>109319</c:v>
                </c:pt>
                <c:pt idx="1250">
                  <c:v>109344</c:v>
                </c:pt>
                <c:pt idx="1251">
                  <c:v>109372</c:v>
                </c:pt>
                <c:pt idx="1252">
                  <c:v>109399</c:v>
                </c:pt>
                <c:pt idx="1253">
                  <c:v>109471</c:v>
                </c:pt>
                <c:pt idx="1254">
                  <c:v>109516</c:v>
                </c:pt>
                <c:pt idx="1255">
                  <c:v>109548</c:v>
                </c:pt>
                <c:pt idx="1256">
                  <c:v>109568</c:v>
                </c:pt>
                <c:pt idx="1257">
                  <c:v>109580</c:v>
                </c:pt>
                <c:pt idx="1258">
                  <c:v>109585</c:v>
                </c:pt>
                <c:pt idx="1259">
                  <c:v>109600</c:v>
                </c:pt>
                <c:pt idx="1260">
                  <c:v>109609</c:v>
                </c:pt>
                <c:pt idx="1261">
                  <c:v>109624</c:v>
                </c:pt>
                <c:pt idx="1262">
                  <c:v>109658</c:v>
                </c:pt>
                <c:pt idx="1263">
                  <c:v>109678</c:v>
                </c:pt>
                <c:pt idx="1264">
                  <c:v>109684</c:v>
                </c:pt>
                <c:pt idx="1265">
                  <c:v>109694</c:v>
                </c:pt>
                <c:pt idx="1266">
                  <c:v>109710</c:v>
                </c:pt>
                <c:pt idx="1267">
                  <c:v>109743</c:v>
                </c:pt>
                <c:pt idx="1268">
                  <c:v>109768</c:v>
                </c:pt>
                <c:pt idx="1269">
                  <c:v>109783</c:v>
                </c:pt>
                <c:pt idx="1270">
                  <c:v>109800</c:v>
                </c:pt>
                <c:pt idx="1271">
                  <c:v>109833</c:v>
                </c:pt>
                <c:pt idx="1272">
                  <c:v>109854</c:v>
                </c:pt>
                <c:pt idx="1273">
                  <c:v>109866</c:v>
                </c:pt>
                <c:pt idx="1274">
                  <c:v>109879</c:v>
                </c:pt>
                <c:pt idx="1275">
                  <c:v>109901</c:v>
                </c:pt>
                <c:pt idx="1276">
                  <c:v>109921</c:v>
                </c:pt>
                <c:pt idx="1277">
                  <c:v>109937</c:v>
                </c:pt>
                <c:pt idx="1278">
                  <c:v>109982</c:v>
                </c:pt>
                <c:pt idx="1279">
                  <c:v>110031</c:v>
                </c:pt>
                <c:pt idx="1280">
                  <c:v>110110</c:v>
                </c:pt>
                <c:pt idx="1281">
                  <c:v>110163</c:v>
                </c:pt>
                <c:pt idx="1282">
                  <c:v>110204</c:v>
                </c:pt>
                <c:pt idx="1283">
                  <c:v>110254</c:v>
                </c:pt>
                <c:pt idx="1284">
                  <c:v>110314</c:v>
                </c:pt>
                <c:pt idx="1285">
                  <c:v>110357</c:v>
                </c:pt>
                <c:pt idx="1286">
                  <c:v>110380</c:v>
                </c:pt>
                <c:pt idx="1287">
                  <c:v>110390</c:v>
                </c:pt>
                <c:pt idx="1288">
                  <c:v>110424</c:v>
                </c:pt>
                <c:pt idx="1289">
                  <c:v>110448</c:v>
                </c:pt>
                <c:pt idx="1290">
                  <c:v>110469</c:v>
                </c:pt>
                <c:pt idx="1291">
                  <c:v>110459</c:v>
                </c:pt>
                <c:pt idx="1292">
                  <c:v>110496</c:v>
                </c:pt>
                <c:pt idx="1293">
                  <c:v>110532</c:v>
                </c:pt>
                <c:pt idx="1294">
                  <c:v>110549</c:v>
                </c:pt>
                <c:pt idx="1295">
                  <c:v>110567</c:v>
                </c:pt>
                <c:pt idx="1296">
                  <c:v>110592</c:v>
                </c:pt>
                <c:pt idx="1297">
                  <c:v>110607</c:v>
                </c:pt>
                <c:pt idx="1298">
                  <c:v>110630</c:v>
                </c:pt>
                <c:pt idx="1299">
                  <c:v>110648</c:v>
                </c:pt>
                <c:pt idx="1300">
                  <c:v>110668</c:v>
                </c:pt>
                <c:pt idx="1301">
                  <c:v>110687</c:v>
                </c:pt>
                <c:pt idx="1302">
                  <c:v>110719</c:v>
                </c:pt>
                <c:pt idx="1303">
                  <c:v>110761</c:v>
                </c:pt>
                <c:pt idx="1304">
                  <c:v>110789</c:v>
                </c:pt>
                <c:pt idx="1305">
                  <c:v>110797</c:v>
                </c:pt>
                <c:pt idx="1306">
                  <c:v>110811</c:v>
                </c:pt>
                <c:pt idx="1307">
                  <c:v>110827</c:v>
                </c:pt>
                <c:pt idx="1308">
                  <c:v>110846</c:v>
                </c:pt>
                <c:pt idx="1309">
                  <c:v>110877</c:v>
                </c:pt>
                <c:pt idx="1310">
                  <c:v>110908</c:v>
                </c:pt>
                <c:pt idx="1311">
                  <c:v>110925</c:v>
                </c:pt>
                <c:pt idx="1312">
                  <c:v>110956</c:v>
                </c:pt>
                <c:pt idx="1313">
                  <c:v>110989</c:v>
                </c:pt>
                <c:pt idx="1314">
                  <c:v>111009</c:v>
                </c:pt>
                <c:pt idx="1315">
                  <c:v>111051</c:v>
                </c:pt>
                <c:pt idx="1316">
                  <c:v>111097</c:v>
                </c:pt>
                <c:pt idx="1317">
                  <c:v>111151</c:v>
                </c:pt>
                <c:pt idx="1318">
                  <c:v>111166</c:v>
                </c:pt>
                <c:pt idx="1319">
                  <c:v>111206</c:v>
                </c:pt>
                <c:pt idx="1320">
                  <c:v>111227</c:v>
                </c:pt>
                <c:pt idx="1321">
                  <c:v>111233</c:v>
                </c:pt>
                <c:pt idx="1322">
                  <c:v>111255</c:v>
                </c:pt>
                <c:pt idx="1323">
                  <c:v>111279</c:v>
                </c:pt>
                <c:pt idx="1324">
                  <c:v>111302</c:v>
                </c:pt>
                <c:pt idx="1325">
                  <c:v>111325</c:v>
                </c:pt>
                <c:pt idx="1326">
                  <c:v>111360</c:v>
                </c:pt>
                <c:pt idx="1327">
                  <c:v>111366</c:v>
                </c:pt>
                <c:pt idx="1328">
                  <c:v>111397</c:v>
                </c:pt>
                <c:pt idx="1329">
                  <c:v>111442</c:v>
                </c:pt>
                <c:pt idx="1330">
                  <c:v>111506</c:v>
                </c:pt>
                <c:pt idx="1331">
                  <c:v>111532</c:v>
                </c:pt>
                <c:pt idx="1332">
                  <c:v>111547</c:v>
                </c:pt>
                <c:pt idx="1333">
                  <c:v>111574</c:v>
                </c:pt>
                <c:pt idx="1334">
                  <c:v>111612</c:v>
                </c:pt>
                <c:pt idx="1335">
                  <c:v>111661</c:v>
                </c:pt>
                <c:pt idx="1336">
                  <c:v>111721</c:v>
                </c:pt>
                <c:pt idx="1337">
                  <c:v>111921</c:v>
                </c:pt>
                <c:pt idx="1338">
                  <c:v>112058</c:v>
                </c:pt>
                <c:pt idx="1339">
                  <c:v>112104</c:v>
                </c:pt>
                <c:pt idx="1340">
                  <c:v>112150</c:v>
                </c:pt>
                <c:pt idx="1341">
                  <c:v>112194</c:v>
                </c:pt>
                <c:pt idx="1342">
                  <c:v>112216</c:v>
                </c:pt>
                <c:pt idx="1343">
                  <c:v>112253</c:v>
                </c:pt>
                <c:pt idx="1344">
                  <c:v>112273</c:v>
                </c:pt>
                <c:pt idx="1345">
                  <c:v>112293</c:v>
                </c:pt>
                <c:pt idx="1346">
                  <c:v>112328</c:v>
                </c:pt>
                <c:pt idx="1347">
                  <c:v>112333</c:v>
                </c:pt>
                <c:pt idx="1348">
                  <c:v>112357</c:v>
                </c:pt>
                <c:pt idx="1349">
                  <c:v>112394</c:v>
                </c:pt>
                <c:pt idx="1350">
                  <c:v>112448</c:v>
                </c:pt>
                <c:pt idx="1351">
                  <c:v>112547</c:v>
                </c:pt>
                <c:pt idx="1352">
                  <c:v>112569</c:v>
                </c:pt>
                <c:pt idx="1353">
                  <c:v>112609</c:v>
                </c:pt>
                <c:pt idx="1354">
                  <c:v>112636</c:v>
                </c:pt>
                <c:pt idx="1355">
                  <c:v>112655</c:v>
                </c:pt>
                <c:pt idx="1356">
                  <c:v>112683</c:v>
                </c:pt>
                <c:pt idx="1357">
                  <c:v>112711</c:v>
                </c:pt>
                <c:pt idx="1358">
                  <c:v>112741</c:v>
                </c:pt>
                <c:pt idx="1359">
                  <c:v>112768</c:v>
                </c:pt>
                <c:pt idx="1360">
                  <c:v>112790</c:v>
                </c:pt>
                <c:pt idx="1361">
                  <c:v>112817</c:v>
                </c:pt>
                <c:pt idx="1362">
                  <c:v>112846</c:v>
                </c:pt>
                <c:pt idx="1363">
                  <c:v>112872</c:v>
                </c:pt>
                <c:pt idx="1364">
                  <c:v>112905</c:v>
                </c:pt>
                <c:pt idx="1365">
                  <c:v>112919</c:v>
                </c:pt>
                <c:pt idx="1366">
                  <c:v>112954</c:v>
                </c:pt>
                <c:pt idx="1367">
                  <c:v>113010</c:v>
                </c:pt>
                <c:pt idx="1368">
                  <c:v>113027</c:v>
                </c:pt>
                <c:pt idx="1369">
                  <c:v>113057</c:v>
                </c:pt>
                <c:pt idx="1370">
                  <c:v>113093</c:v>
                </c:pt>
                <c:pt idx="1371">
                  <c:v>113130</c:v>
                </c:pt>
                <c:pt idx="1372">
                  <c:v>113168</c:v>
                </c:pt>
                <c:pt idx="1373">
                  <c:v>113216</c:v>
                </c:pt>
                <c:pt idx="1374">
                  <c:v>113242</c:v>
                </c:pt>
                <c:pt idx="1375">
                  <c:v>113285</c:v>
                </c:pt>
                <c:pt idx="1376">
                  <c:v>113311</c:v>
                </c:pt>
                <c:pt idx="1377">
                  <c:v>113346</c:v>
                </c:pt>
                <c:pt idx="1378">
                  <c:v>113400</c:v>
                </c:pt>
                <c:pt idx="1379">
                  <c:v>113479</c:v>
                </c:pt>
                <c:pt idx="1380">
                  <c:v>113566</c:v>
                </c:pt>
                <c:pt idx="1381">
                  <c:v>113627</c:v>
                </c:pt>
                <c:pt idx="1382">
                  <c:v>113681</c:v>
                </c:pt>
                <c:pt idx="1383">
                  <c:v>113724</c:v>
                </c:pt>
                <c:pt idx="1384">
                  <c:v>113761</c:v>
                </c:pt>
                <c:pt idx="1385">
                  <c:v>113805</c:v>
                </c:pt>
                <c:pt idx="1386">
                  <c:v>113851</c:v>
                </c:pt>
                <c:pt idx="1387">
                  <c:v>113864</c:v>
                </c:pt>
                <c:pt idx="1388">
                  <c:v>113889</c:v>
                </c:pt>
                <c:pt idx="1389">
                  <c:v>113915</c:v>
                </c:pt>
                <c:pt idx="1390">
                  <c:v>113941</c:v>
                </c:pt>
                <c:pt idx="1391">
                  <c:v>113968</c:v>
                </c:pt>
                <c:pt idx="1392">
                  <c:v>114009</c:v>
                </c:pt>
                <c:pt idx="1393">
                  <c:v>114029</c:v>
                </c:pt>
                <c:pt idx="1394">
                  <c:v>114057</c:v>
                </c:pt>
                <c:pt idx="1395">
                  <c:v>114083</c:v>
                </c:pt>
                <c:pt idx="1396">
                  <c:v>114094</c:v>
                </c:pt>
                <c:pt idx="1397">
                  <c:v>114126</c:v>
                </c:pt>
                <c:pt idx="1398">
                  <c:v>114165</c:v>
                </c:pt>
                <c:pt idx="1399">
                  <c:v>114202</c:v>
                </c:pt>
                <c:pt idx="1400">
                  <c:v>114219</c:v>
                </c:pt>
                <c:pt idx="1401">
                  <c:v>114237</c:v>
                </c:pt>
                <c:pt idx="1402">
                  <c:v>114261</c:v>
                </c:pt>
                <c:pt idx="1403">
                  <c:v>114279</c:v>
                </c:pt>
                <c:pt idx="1404">
                  <c:v>114298</c:v>
                </c:pt>
                <c:pt idx="1405">
                  <c:v>114327</c:v>
                </c:pt>
                <c:pt idx="1406">
                  <c:v>114360</c:v>
                </c:pt>
                <c:pt idx="1407">
                  <c:v>114381</c:v>
                </c:pt>
                <c:pt idx="1408">
                  <c:v>114419</c:v>
                </c:pt>
                <c:pt idx="1409">
                  <c:v>114434</c:v>
                </c:pt>
                <c:pt idx="1410">
                  <c:v>114458</c:v>
                </c:pt>
                <c:pt idx="1411">
                  <c:v>114474</c:v>
                </c:pt>
                <c:pt idx="1412">
                  <c:v>114506</c:v>
                </c:pt>
                <c:pt idx="1413">
                  <c:v>114521</c:v>
                </c:pt>
                <c:pt idx="1414">
                  <c:v>114550</c:v>
                </c:pt>
                <c:pt idx="1415">
                  <c:v>114563</c:v>
                </c:pt>
                <c:pt idx="1416">
                  <c:v>114588</c:v>
                </c:pt>
                <c:pt idx="1417">
                  <c:v>114618</c:v>
                </c:pt>
                <c:pt idx="1418">
                  <c:v>114631</c:v>
                </c:pt>
                <c:pt idx="1419">
                  <c:v>114659</c:v>
                </c:pt>
                <c:pt idx="1420">
                  <c:v>114695</c:v>
                </c:pt>
                <c:pt idx="1421">
                  <c:v>114744</c:v>
                </c:pt>
                <c:pt idx="1422">
                  <c:v>114792</c:v>
                </c:pt>
                <c:pt idx="1423">
                  <c:v>114809</c:v>
                </c:pt>
                <c:pt idx="1424">
                  <c:v>114816</c:v>
                </c:pt>
                <c:pt idx="1425">
                  <c:v>114832</c:v>
                </c:pt>
                <c:pt idx="1426">
                  <c:v>114852</c:v>
                </c:pt>
                <c:pt idx="1427">
                  <c:v>114880</c:v>
                </c:pt>
                <c:pt idx="1428">
                  <c:v>114911</c:v>
                </c:pt>
                <c:pt idx="1429">
                  <c:v>114937</c:v>
                </c:pt>
                <c:pt idx="1430">
                  <c:v>114954</c:v>
                </c:pt>
                <c:pt idx="1431">
                  <c:v>114971</c:v>
                </c:pt>
                <c:pt idx="1432">
                  <c:v>115003</c:v>
                </c:pt>
                <c:pt idx="1433">
                  <c:v>115034</c:v>
                </c:pt>
                <c:pt idx="1434">
                  <c:v>115068</c:v>
                </c:pt>
                <c:pt idx="1435">
                  <c:v>115089</c:v>
                </c:pt>
                <c:pt idx="1436">
                  <c:v>115132</c:v>
                </c:pt>
                <c:pt idx="1437">
                  <c:v>115171</c:v>
                </c:pt>
                <c:pt idx="1438">
                  <c:v>115230</c:v>
                </c:pt>
                <c:pt idx="1439">
                  <c:v>115259</c:v>
                </c:pt>
                <c:pt idx="1440">
                  <c:v>115314</c:v>
                </c:pt>
                <c:pt idx="1441">
                  <c:v>115389</c:v>
                </c:pt>
                <c:pt idx="1442">
                  <c:v>115431</c:v>
                </c:pt>
                <c:pt idx="1443">
                  <c:v>115470</c:v>
                </c:pt>
                <c:pt idx="1444">
                  <c:v>115495</c:v>
                </c:pt>
                <c:pt idx="1445">
                  <c:v>115518</c:v>
                </c:pt>
                <c:pt idx="1446">
                  <c:v>115561</c:v>
                </c:pt>
                <c:pt idx="1447">
                  <c:v>115593</c:v>
                </c:pt>
                <c:pt idx="1448">
                  <c:v>115650</c:v>
                </c:pt>
                <c:pt idx="1449">
                  <c:v>115712</c:v>
                </c:pt>
                <c:pt idx="1450">
                  <c:v>115742</c:v>
                </c:pt>
                <c:pt idx="1451">
                  <c:v>115764</c:v>
                </c:pt>
                <c:pt idx="1452">
                  <c:v>115782</c:v>
                </c:pt>
                <c:pt idx="1453">
                  <c:v>115806</c:v>
                </c:pt>
                <c:pt idx="1454">
                  <c:v>115847</c:v>
                </c:pt>
                <c:pt idx="1455">
                  <c:v>115898</c:v>
                </c:pt>
                <c:pt idx="1456">
                  <c:v>115947</c:v>
                </c:pt>
                <c:pt idx="1457">
                  <c:v>115983</c:v>
                </c:pt>
                <c:pt idx="1458">
                  <c:v>116019</c:v>
                </c:pt>
                <c:pt idx="1459">
                  <c:v>116033</c:v>
                </c:pt>
                <c:pt idx="1460">
                  <c:v>116071</c:v>
                </c:pt>
                <c:pt idx="1461">
                  <c:v>116104</c:v>
                </c:pt>
                <c:pt idx="1462">
                  <c:v>116152</c:v>
                </c:pt>
                <c:pt idx="1463">
                  <c:v>116194</c:v>
                </c:pt>
                <c:pt idx="1464">
                  <c:v>116253</c:v>
                </c:pt>
                <c:pt idx="1465">
                  <c:v>116307</c:v>
                </c:pt>
                <c:pt idx="1466">
                  <c:v>116358</c:v>
                </c:pt>
                <c:pt idx="1467">
                  <c:v>116434</c:v>
                </c:pt>
                <c:pt idx="1468">
                  <c:v>116480</c:v>
                </c:pt>
                <c:pt idx="1469">
                  <c:v>116548</c:v>
                </c:pt>
                <c:pt idx="1470">
                  <c:v>116567</c:v>
                </c:pt>
                <c:pt idx="1471">
                  <c:v>116576</c:v>
                </c:pt>
                <c:pt idx="1472">
                  <c:v>116611</c:v>
                </c:pt>
                <c:pt idx="1473">
                  <c:v>116651</c:v>
                </c:pt>
                <c:pt idx="1474">
                  <c:v>116682</c:v>
                </c:pt>
                <c:pt idx="1475">
                  <c:v>116709</c:v>
                </c:pt>
                <c:pt idx="1476">
                  <c:v>116742</c:v>
                </c:pt>
                <c:pt idx="1477">
                  <c:v>116773</c:v>
                </c:pt>
                <c:pt idx="1478">
                  <c:v>116806</c:v>
                </c:pt>
                <c:pt idx="1479">
                  <c:v>116833</c:v>
                </c:pt>
                <c:pt idx="1480">
                  <c:v>116855</c:v>
                </c:pt>
                <c:pt idx="1481">
                  <c:v>116870</c:v>
                </c:pt>
                <c:pt idx="1482">
                  <c:v>116879</c:v>
                </c:pt>
                <c:pt idx="1483">
                  <c:v>116897</c:v>
                </c:pt>
                <c:pt idx="1484">
                  <c:v>116933</c:v>
                </c:pt>
                <c:pt idx="1485">
                  <c:v>116974</c:v>
                </c:pt>
                <c:pt idx="1486">
                  <c:v>117007</c:v>
                </c:pt>
                <c:pt idx="1487">
                  <c:v>117023</c:v>
                </c:pt>
                <c:pt idx="1488">
                  <c:v>117044</c:v>
                </c:pt>
                <c:pt idx="1489">
                  <c:v>117063</c:v>
                </c:pt>
                <c:pt idx="1490">
                  <c:v>117088</c:v>
                </c:pt>
                <c:pt idx="1491">
                  <c:v>117111</c:v>
                </c:pt>
                <c:pt idx="1492">
                  <c:v>117131</c:v>
                </c:pt>
                <c:pt idx="1493">
                  <c:v>117148</c:v>
                </c:pt>
                <c:pt idx="1494">
                  <c:v>117166</c:v>
                </c:pt>
                <c:pt idx="1495">
                  <c:v>117180</c:v>
                </c:pt>
                <c:pt idx="1496">
                  <c:v>117212</c:v>
                </c:pt>
                <c:pt idx="1497">
                  <c:v>117277</c:v>
                </c:pt>
                <c:pt idx="1498">
                  <c:v>117323</c:v>
                </c:pt>
                <c:pt idx="1499">
                  <c:v>117371</c:v>
                </c:pt>
                <c:pt idx="1500">
                  <c:v>117419</c:v>
                </c:pt>
                <c:pt idx="1501">
                  <c:v>117429</c:v>
                </c:pt>
                <c:pt idx="1502">
                  <c:v>117451</c:v>
                </c:pt>
                <c:pt idx="1503">
                  <c:v>117473</c:v>
                </c:pt>
                <c:pt idx="1504">
                  <c:v>117490</c:v>
                </c:pt>
                <c:pt idx="1505">
                  <c:v>117508</c:v>
                </c:pt>
                <c:pt idx="1506">
                  <c:v>117525</c:v>
                </c:pt>
                <c:pt idx="1507">
                  <c:v>117527</c:v>
                </c:pt>
                <c:pt idx="1508">
                  <c:v>117540</c:v>
                </c:pt>
                <c:pt idx="1509">
                  <c:v>117548</c:v>
                </c:pt>
                <c:pt idx="1510">
                  <c:v>117557</c:v>
                </c:pt>
                <c:pt idx="1511">
                  <c:v>117573</c:v>
                </c:pt>
                <c:pt idx="1512">
                  <c:v>117592</c:v>
                </c:pt>
                <c:pt idx="1513">
                  <c:v>117631</c:v>
                </c:pt>
                <c:pt idx="1514">
                  <c:v>117660</c:v>
                </c:pt>
                <c:pt idx="1515">
                  <c:v>117709</c:v>
                </c:pt>
                <c:pt idx="1516">
                  <c:v>117735</c:v>
                </c:pt>
                <c:pt idx="1517">
                  <c:v>117752</c:v>
                </c:pt>
                <c:pt idx="1518">
                  <c:v>117771</c:v>
                </c:pt>
                <c:pt idx="1519">
                  <c:v>117808</c:v>
                </c:pt>
                <c:pt idx="1520">
                  <c:v>117826</c:v>
                </c:pt>
                <c:pt idx="1521">
                  <c:v>117839</c:v>
                </c:pt>
                <c:pt idx="1522">
                  <c:v>117862</c:v>
                </c:pt>
                <c:pt idx="1523">
                  <c:v>117873</c:v>
                </c:pt>
                <c:pt idx="1524">
                  <c:v>117890</c:v>
                </c:pt>
                <c:pt idx="1525">
                  <c:v>117904</c:v>
                </c:pt>
                <c:pt idx="1526">
                  <c:v>117928</c:v>
                </c:pt>
                <c:pt idx="1527">
                  <c:v>117979</c:v>
                </c:pt>
                <c:pt idx="1528">
                  <c:v>118021</c:v>
                </c:pt>
                <c:pt idx="1529">
                  <c:v>118054</c:v>
                </c:pt>
                <c:pt idx="1530">
                  <c:v>118077</c:v>
                </c:pt>
                <c:pt idx="1531">
                  <c:v>118093</c:v>
                </c:pt>
                <c:pt idx="1532">
                  <c:v>118105</c:v>
                </c:pt>
                <c:pt idx="1533">
                  <c:v>118163</c:v>
                </c:pt>
                <c:pt idx="1534">
                  <c:v>118220</c:v>
                </c:pt>
                <c:pt idx="1535">
                  <c:v>118253</c:v>
                </c:pt>
                <c:pt idx="1536">
                  <c:v>118314</c:v>
                </c:pt>
                <c:pt idx="1537">
                  <c:v>118344</c:v>
                </c:pt>
                <c:pt idx="1538">
                  <c:v>118354</c:v>
                </c:pt>
                <c:pt idx="1539">
                  <c:v>118375</c:v>
                </c:pt>
                <c:pt idx="1540">
                  <c:v>118386</c:v>
                </c:pt>
                <c:pt idx="1541">
                  <c:v>118406</c:v>
                </c:pt>
                <c:pt idx="1542">
                  <c:v>118434</c:v>
                </c:pt>
                <c:pt idx="1543">
                  <c:v>118451</c:v>
                </c:pt>
                <c:pt idx="1544">
                  <c:v>118503</c:v>
                </c:pt>
                <c:pt idx="1545">
                  <c:v>118547</c:v>
                </c:pt>
                <c:pt idx="1546">
                  <c:v>118597</c:v>
                </c:pt>
                <c:pt idx="1547">
                  <c:v>118669</c:v>
                </c:pt>
                <c:pt idx="1548">
                  <c:v>118716</c:v>
                </c:pt>
                <c:pt idx="1549">
                  <c:v>118767</c:v>
                </c:pt>
                <c:pt idx="1550">
                  <c:v>118816</c:v>
                </c:pt>
                <c:pt idx="1551">
                  <c:v>118837</c:v>
                </c:pt>
                <c:pt idx="1552">
                  <c:v>118852</c:v>
                </c:pt>
                <c:pt idx="1553">
                  <c:v>118867</c:v>
                </c:pt>
                <c:pt idx="1554">
                  <c:v>118898</c:v>
                </c:pt>
                <c:pt idx="1555">
                  <c:v>118949</c:v>
                </c:pt>
                <c:pt idx="1556">
                  <c:v>118973</c:v>
                </c:pt>
                <c:pt idx="1557">
                  <c:v>119003</c:v>
                </c:pt>
                <c:pt idx="1558">
                  <c:v>118999</c:v>
                </c:pt>
                <c:pt idx="1559">
                  <c:v>119020</c:v>
                </c:pt>
                <c:pt idx="1560">
                  <c:v>119053</c:v>
                </c:pt>
                <c:pt idx="1561">
                  <c:v>119110</c:v>
                </c:pt>
                <c:pt idx="1562">
                  <c:v>119161</c:v>
                </c:pt>
                <c:pt idx="1563">
                  <c:v>119191</c:v>
                </c:pt>
                <c:pt idx="1564">
                  <c:v>119228</c:v>
                </c:pt>
                <c:pt idx="1565">
                  <c:v>119258</c:v>
                </c:pt>
                <c:pt idx="1566">
                  <c:v>119305</c:v>
                </c:pt>
                <c:pt idx="1567">
                  <c:v>119340</c:v>
                </c:pt>
                <c:pt idx="1568">
                  <c:v>119370</c:v>
                </c:pt>
                <c:pt idx="1569">
                  <c:v>119387</c:v>
                </c:pt>
                <c:pt idx="1570">
                  <c:v>119418</c:v>
                </c:pt>
                <c:pt idx="1571">
                  <c:v>119435</c:v>
                </c:pt>
                <c:pt idx="1572">
                  <c:v>119451</c:v>
                </c:pt>
                <c:pt idx="1573">
                  <c:v>119634</c:v>
                </c:pt>
                <c:pt idx="1574">
                  <c:v>119750</c:v>
                </c:pt>
                <c:pt idx="1575">
                  <c:v>119800</c:v>
                </c:pt>
                <c:pt idx="1576">
                  <c:v>119867</c:v>
                </c:pt>
                <c:pt idx="1577">
                  <c:v>119929</c:v>
                </c:pt>
                <c:pt idx="1578">
                  <c:v>119973</c:v>
                </c:pt>
                <c:pt idx="1579">
                  <c:v>119999</c:v>
                </c:pt>
                <c:pt idx="1580">
                  <c:v>120139</c:v>
                </c:pt>
                <c:pt idx="1581">
                  <c:v>120292</c:v>
                </c:pt>
                <c:pt idx="1582">
                  <c:v>120403</c:v>
                </c:pt>
                <c:pt idx="1583">
                  <c:v>120522</c:v>
                </c:pt>
                <c:pt idx="1584">
                  <c:v>120606</c:v>
                </c:pt>
                <c:pt idx="1585">
                  <c:v>120641</c:v>
                </c:pt>
                <c:pt idx="1586">
                  <c:v>120675</c:v>
                </c:pt>
                <c:pt idx="1587">
                  <c:v>120693</c:v>
                </c:pt>
                <c:pt idx="1588">
                  <c:v>120727</c:v>
                </c:pt>
                <c:pt idx="1589">
                  <c:v>120766</c:v>
                </c:pt>
                <c:pt idx="1590">
                  <c:v>120795</c:v>
                </c:pt>
                <c:pt idx="1591">
                  <c:v>120816</c:v>
                </c:pt>
                <c:pt idx="1592">
                  <c:v>120840</c:v>
                </c:pt>
                <c:pt idx="1593">
                  <c:v>120853</c:v>
                </c:pt>
                <c:pt idx="1594">
                  <c:v>120865</c:v>
                </c:pt>
                <c:pt idx="1595">
                  <c:v>120907</c:v>
                </c:pt>
                <c:pt idx="1596">
                  <c:v>120927</c:v>
                </c:pt>
                <c:pt idx="1597">
                  <c:v>120956</c:v>
                </c:pt>
                <c:pt idx="1598">
                  <c:v>120987</c:v>
                </c:pt>
                <c:pt idx="1599">
                  <c:v>120989</c:v>
                </c:pt>
                <c:pt idx="1600">
                  <c:v>121014</c:v>
                </c:pt>
                <c:pt idx="1601">
                  <c:v>121040</c:v>
                </c:pt>
                <c:pt idx="1602">
                  <c:v>121050</c:v>
                </c:pt>
                <c:pt idx="1603">
                  <c:v>121118</c:v>
                </c:pt>
                <c:pt idx="1604">
                  <c:v>121168</c:v>
                </c:pt>
                <c:pt idx="1605">
                  <c:v>121207</c:v>
                </c:pt>
                <c:pt idx="1606">
                  <c:v>121241</c:v>
                </c:pt>
                <c:pt idx="1607">
                  <c:v>121268</c:v>
                </c:pt>
                <c:pt idx="1608">
                  <c:v>121296</c:v>
                </c:pt>
                <c:pt idx="1609">
                  <c:v>121303</c:v>
                </c:pt>
                <c:pt idx="1610">
                  <c:v>121347</c:v>
                </c:pt>
                <c:pt idx="1611">
                  <c:v>121389</c:v>
                </c:pt>
                <c:pt idx="1612">
                  <c:v>121410</c:v>
                </c:pt>
                <c:pt idx="1613">
                  <c:v>121427</c:v>
                </c:pt>
                <c:pt idx="1614">
                  <c:v>121438</c:v>
                </c:pt>
                <c:pt idx="1615">
                  <c:v>121453</c:v>
                </c:pt>
                <c:pt idx="1616">
                  <c:v>121494</c:v>
                </c:pt>
                <c:pt idx="1617">
                  <c:v>121534</c:v>
                </c:pt>
                <c:pt idx="1618">
                  <c:v>121590</c:v>
                </c:pt>
                <c:pt idx="1619">
                  <c:v>121622</c:v>
                </c:pt>
                <c:pt idx="1620">
                  <c:v>121678</c:v>
                </c:pt>
                <c:pt idx="1621">
                  <c:v>121684</c:v>
                </c:pt>
                <c:pt idx="1622">
                  <c:v>121725</c:v>
                </c:pt>
                <c:pt idx="1623">
                  <c:v>121762</c:v>
                </c:pt>
                <c:pt idx="1624">
                  <c:v>121794</c:v>
                </c:pt>
                <c:pt idx="1625">
                  <c:v>121926</c:v>
                </c:pt>
                <c:pt idx="1626">
                  <c:v>122078</c:v>
                </c:pt>
                <c:pt idx="1627">
                  <c:v>122174</c:v>
                </c:pt>
                <c:pt idx="1628">
                  <c:v>122202</c:v>
                </c:pt>
                <c:pt idx="1629">
                  <c:v>122227</c:v>
                </c:pt>
                <c:pt idx="1630">
                  <c:v>122242</c:v>
                </c:pt>
                <c:pt idx="1631">
                  <c:v>122333</c:v>
                </c:pt>
                <c:pt idx="1632">
                  <c:v>122450</c:v>
                </c:pt>
                <c:pt idx="1633">
                  <c:v>122567</c:v>
                </c:pt>
                <c:pt idx="1634">
                  <c:v>122643</c:v>
                </c:pt>
                <c:pt idx="1635">
                  <c:v>122653</c:v>
                </c:pt>
                <c:pt idx="1636">
                  <c:v>122699</c:v>
                </c:pt>
                <c:pt idx="1637">
                  <c:v>122711</c:v>
                </c:pt>
                <c:pt idx="1638">
                  <c:v>122735</c:v>
                </c:pt>
                <c:pt idx="1639">
                  <c:v>122752</c:v>
                </c:pt>
                <c:pt idx="1640">
                  <c:v>122763</c:v>
                </c:pt>
                <c:pt idx="1641">
                  <c:v>122783</c:v>
                </c:pt>
                <c:pt idx="1642">
                  <c:v>122812</c:v>
                </c:pt>
                <c:pt idx="1643">
                  <c:v>122849</c:v>
                </c:pt>
                <c:pt idx="1644">
                  <c:v>122861</c:v>
                </c:pt>
                <c:pt idx="1645">
                  <c:v>122880</c:v>
                </c:pt>
                <c:pt idx="1646">
                  <c:v>122898</c:v>
                </c:pt>
                <c:pt idx="1647">
                  <c:v>122914</c:v>
                </c:pt>
                <c:pt idx="1648">
                  <c:v>122926</c:v>
                </c:pt>
                <c:pt idx="1649">
                  <c:v>122959</c:v>
                </c:pt>
                <c:pt idx="1650">
                  <c:v>122989</c:v>
                </c:pt>
                <c:pt idx="1651">
                  <c:v>123020</c:v>
                </c:pt>
                <c:pt idx="1652">
                  <c:v>123044</c:v>
                </c:pt>
                <c:pt idx="1653">
                  <c:v>123076</c:v>
                </c:pt>
                <c:pt idx="1654">
                  <c:v>123123</c:v>
                </c:pt>
                <c:pt idx="1655">
                  <c:v>123167</c:v>
                </c:pt>
                <c:pt idx="1656">
                  <c:v>123166</c:v>
                </c:pt>
                <c:pt idx="1657">
                  <c:v>123199</c:v>
                </c:pt>
                <c:pt idx="1658">
                  <c:v>123241</c:v>
                </c:pt>
                <c:pt idx="1659">
                  <c:v>123262</c:v>
                </c:pt>
                <c:pt idx="1660">
                  <c:v>123272</c:v>
                </c:pt>
                <c:pt idx="1661">
                  <c:v>123269</c:v>
                </c:pt>
                <c:pt idx="1662">
                  <c:v>123288</c:v>
                </c:pt>
                <c:pt idx="1663">
                  <c:v>123313</c:v>
                </c:pt>
                <c:pt idx="1664">
                  <c:v>123336</c:v>
                </c:pt>
                <c:pt idx="1665">
                  <c:v>123370</c:v>
                </c:pt>
                <c:pt idx="1666">
                  <c:v>123431</c:v>
                </c:pt>
                <c:pt idx="1667">
                  <c:v>123513</c:v>
                </c:pt>
                <c:pt idx="1668">
                  <c:v>123596</c:v>
                </c:pt>
                <c:pt idx="1669">
                  <c:v>123708</c:v>
                </c:pt>
                <c:pt idx="1670">
                  <c:v>123747</c:v>
                </c:pt>
                <c:pt idx="1671">
                  <c:v>123808</c:v>
                </c:pt>
                <c:pt idx="1672">
                  <c:v>123831</c:v>
                </c:pt>
                <c:pt idx="1673">
                  <c:v>123846</c:v>
                </c:pt>
                <c:pt idx="1674">
                  <c:v>123867</c:v>
                </c:pt>
                <c:pt idx="1675">
                  <c:v>123892</c:v>
                </c:pt>
                <c:pt idx="1676">
                  <c:v>123904</c:v>
                </c:pt>
                <c:pt idx="1677">
                  <c:v>123928</c:v>
                </c:pt>
                <c:pt idx="1678">
                  <c:v>123938</c:v>
                </c:pt>
                <c:pt idx="1679">
                  <c:v>123957</c:v>
                </c:pt>
                <c:pt idx="1680">
                  <c:v>123962</c:v>
                </c:pt>
                <c:pt idx="1681">
                  <c:v>123973</c:v>
                </c:pt>
                <c:pt idx="1682">
                  <c:v>123980</c:v>
                </c:pt>
                <c:pt idx="1683">
                  <c:v>123984</c:v>
                </c:pt>
                <c:pt idx="1684">
                  <c:v>123990</c:v>
                </c:pt>
                <c:pt idx="1685">
                  <c:v>123995</c:v>
                </c:pt>
                <c:pt idx="1686">
                  <c:v>124019</c:v>
                </c:pt>
                <c:pt idx="1687">
                  <c:v>124037</c:v>
                </c:pt>
                <c:pt idx="1688">
                  <c:v>124051</c:v>
                </c:pt>
                <c:pt idx="1689">
                  <c:v>124073</c:v>
                </c:pt>
                <c:pt idx="1690">
                  <c:v>124083</c:v>
                </c:pt>
                <c:pt idx="1691">
                  <c:v>124095</c:v>
                </c:pt>
                <c:pt idx="1692">
                  <c:v>124115</c:v>
                </c:pt>
                <c:pt idx="1693">
                  <c:v>124117</c:v>
                </c:pt>
                <c:pt idx="1694">
                  <c:v>124189</c:v>
                </c:pt>
                <c:pt idx="1695">
                  <c:v>124223</c:v>
                </c:pt>
                <c:pt idx="1696">
                  <c:v>124286</c:v>
                </c:pt>
                <c:pt idx="1697">
                  <c:v>124337</c:v>
                </c:pt>
                <c:pt idx="1698">
                  <c:v>124374</c:v>
                </c:pt>
                <c:pt idx="1699">
                  <c:v>124399</c:v>
                </c:pt>
                <c:pt idx="1700">
                  <c:v>124447</c:v>
                </c:pt>
                <c:pt idx="1701">
                  <c:v>124486</c:v>
                </c:pt>
                <c:pt idx="1702">
                  <c:v>124515</c:v>
                </c:pt>
                <c:pt idx="1703">
                  <c:v>124470</c:v>
                </c:pt>
                <c:pt idx="1704">
                  <c:v>124512</c:v>
                </c:pt>
                <c:pt idx="1705">
                  <c:v>124533</c:v>
                </c:pt>
                <c:pt idx="1706">
                  <c:v>124557</c:v>
                </c:pt>
                <c:pt idx="1707">
                  <c:v>124580</c:v>
                </c:pt>
                <c:pt idx="1708">
                  <c:v>124598</c:v>
                </c:pt>
                <c:pt idx="1709">
                  <c:v>124619</c:v>
                </c:pt>
                <c:pt idx="1710">
                  <c:v>124651</c:v>
                </c:pt>
                <c:pt idx="1711">
                  <c:v>124669</c:v>
                </c:pt>
                <c:pt idx="1712">
                  <c:v>124688</c:v>
                </c:pt>
                <c:pt idx="1713">
                  <c:v>124700</c:v>
                </c:pt>
                <c:pt idx="1714">
                  <c:v>124717</c:v>
                </c:pt>
                <c:pt idx="1715">
                  <c:v>124755</c:v>
                </c:pt>
                <c:pt idx="1716">
                  <c:v>124793</c:v>
                </c:pt>
                <c:pt idx="1717">
                  <c:v>124840</c:v>
                </c:pt>
                <c:pt idx="1718">
                  <c:v>124882</c:v>
                </c:pt>
                <c:pt idx="1719">
                  <c:v>124917</c:v>
                </c:pt>
                <c:pt idx="1720">
                  <c:v>124940</c:v>
                </c:pt>
                <c:pt idx="1721">
                  <c:v>159208</c:v>
                </c:pt>
                <c:pt idx="1722">
                  <c:v>162054</c:v>
                </c:pt>
                <c:pt idx="1723">
                  <c:v>162124</c:v>
                </c:pt>
                <c:pt idx="1724">
                  <c:v>162163</c:v>
                </c:pt>
                <c:pt idx="1725">
                  <c:v>162253</c:v>
                </c:pt>
                <c:pt idx="1726">
                  <c:v>162308</c:v>
                </c:pt>
                <c:pt idx="1727">
                  <c:v>162368</c:v>
                </c:pt>
                <c:pt idx="1728">
                  <c:v>162417</c:v>
                </c:pt>
                <c:pt idx="1729">
                  <c:v>162466</c:v>
                </c:pt>
                <c:pt idx="1730">
                  <c:v>162534</c:v>
                </c:pt>
                <c:pt idx="1731">
                  <c:v>162568</c:v>
                </c:pt>
                <c:pt idx="1732">
                  <c:v>162624</c:v>
                </c:pt>
                <c:pt idx="1733">
                  <c:v>162640</c:v>
                </c:pt>
                <c:pt idx="1734">
                  <c:v>162643</c:v>
                </c:pt>
                <c:pt idx="1735">
                  <c:v>162650</c:v>
                </c:pt>
                <c:pt idx="1736">
                  <c:v>162668</c:v>
                </c:pt>
                <c:pt idx="1737">
                  <c:v>162695</c:v>
                </c:pt>
                <c:pt idx="1738">
                  <c:v>162721</c:v>
                </c:pt>
                <c:pt idx="1739">
                  <c:v>162738</c:v>
                </c:pt>
                <c:pt idx="1740">
                  <c:v>162763</c:v>
                </c:pt>
                <c:pt idx="1741">
                  <c:v>162776</c:v>
                </c:pt>
                <c:pt idx="1742">
                  <c:v>162797</c:v>
                </c:pt>
                <c:pt idx="1743">
                  <c:v>162814</c:v>
                </c:pt>
                <c:pt idx="1744">
                  <c:v>162834</c:v>
                </c:pt>
                <c:pt idx="1745">
                  <c:v>162843</c:v>
                </c:pt>
                <c:pt idx="1746">
                  <c:v>162841</c:v>
                </c:pt>
                <c:pt idx="1747">
                  <c:v>162864</c:v>
                </c:pt>
                <c:pt idx="1748">
                  <c:v>162871</c:v>
                </c:pt>
                <c:pt idx="1749">
                  <c:v>162892</c:v>
                </c:pt>
                <c:pt idx="1750">
                  <c:v>162895</c:v>
                </c:pt>
                <c:pt idx="1751">
                  <c:v>162898</c:v>
                </c:pt>
                <c:pt idx="1752">
                  <c:v>162912</c:v>
                </c:pt>
                <c:pt idx="1753">
                  <c:v>162926</c:v>
                </c:pt>
                <c:pt idx="1754">
                  <c:v>162939</c:v>
                </c:pt>
                <c:pt idx="1755">
                  <c:v>162953</c:v>
                </c:pt>
                <c:pt idx="1756">
                  <c:v>162970</c:v>
                </c:pt>
                <c:pt idx="1757">
                  <c:v>162976</c:v>
                </c:pt>
                <c:pt idx="1758">
                  <c:v>162998</c:v>
                </c:pt>
                <c:pt idx="1759">
                  <c:v>163023</c:v>
                </c:pt>
                <c:pt idx="1760">
                  <c:v>163042</c:v>
                </c:pt>
                <c:pt idx="1761">
                  <c:v>163054</c:v>
                </c:pt>
                <c:pt idx="1762">
                  <c:v>163052</c:v>
                </c:pt>
                <c:pt idx="1763">
                  <c:v>163077</c:v>
                </c:pt>
                <c:pt idx="1764">
                  <c:v>163094</c:v>
                </c:pt>
                <c:pt idx="1765">
                  <c:v>163100</c:v>
                </c:pt>
                <c:pt idx="1766">
                  <c:v>163107</c:v>
                </c:pt>
                <c:pt idx="1767">
                  <c:v>163122</c:v>
                </c:pt>
                <c:pt idx="1768">
                  <c:v>163132</c:v>
                </c:pt>
                <c:pt idx="1769">
                  <c:v>163126</c:v>
                </c:pt>
                <c:pt idx="1770">
                  <c:v>163131</c:v>
                </c:pt>
                <c:pt idx="1771">
                  <c:v>163140</c:v>
                </c:pt>
                <c:pt idx="1772">
                  <c:v>163147</c:v>
                </c:pt>
                <c:pt idx="1773">
                  <c:v>163146</c:v>
                </c:pt>
                <c:pt idx="1774">
                  <c:v>163142</c:v>
                </c:pt>
                <c:pt idx="1775">
                  <c:v>163145</c:v>
                </c:pt>
                <c:pt idx="1776">
                  <c:v>163161</c:v>
                </c:pt>
                <c:pt idx="1777">
                  <c:v>163170</c:v>
                </c:pt>
                <c:pt idx="1778">
                  <c:v>163198</c:v>
                </c:pt>
                <c:pt idx="1779">
                  <c:v>163467</c:v>
                </c:pt>
                <c:pt idx="1780">
                  <c:v>163806</c:v>
                </c:pt>
                <c:pt idx="1781">
                  <c:v>163948</c:v>
                </c:pt>
                <c:pt idx="1782">
                  <c:v>164023</c:v>
                </c:pt>
                <c:pt idx="1783">
                  <c:v>164064</c:v>
                </c:pt>
                <c:pt idx="1784">
                  <c:v>164093</c:v>
                </c:pt>
                <c:pt idx="1785">
                  <c:v>164122</c:v>
                </c:pt>
                <c:pt idx="1786">
                  <c:v>164155</c:v>
                </c:pt>
                <c:pt idx="1787">
                  <c:v>164156</c:v>
                </c:pt>
                <c:pt idx="1788">
                  <c:v>164171</c:v>
                </c:pt>
                <c:pt idx="1789">
                  <c:v>164181</c:v>
                </c:pt>
                <c:pt idx="1790">
                  <c:v>164179</c:v>
                </c:pt>
                <c:pt idx="1791">
                  <c:v>164191</c:v>
                </c:pt>
                <c:pt idx="1792">
                  <c:v>164229</c:v>
                </c:pt>
                <c:pt idx="1793">
                  <c:v>164281</c:v>
                </c:pt>
                <c:pt idx="1794">
                  <c:v>164299</c:v>
                </c:pt>
                <c:pt idx="1795">
                  <c:v>164313</c:v>
                </c:pt>
                <c:pt idx="1796">
                  <c:v>164330</c:v>
                </c:pt>
                <c:pt idx="1797">
                  <c:v>164346</c:v>
                </c:pt>
                <c:pt idx="1798">
                  <c:v>164375</c:v>
                </c:pt>
                <c:pt idx="1799">
                  <c:v>164415</c:v>
                </c:pt>
                <c:pt idx="1800">
                  <c:v>164449</c:v>
                </c:pt>
                <c:pt idx="1801">
                  <c:v>164485</c:v>
                </c:pt>
                <c:pt idx="1802">
                  <c:v>164514</c:v>
                </c:pt>
                <c:pt idx="1803">
                  <c:v>164552</c:v>
                </c:pt>
                <c:pt idx="1804">
                  <c:v>164590</c:v>
                </c:pt>
                <c:pt idx="1805">
                  <c:v>164622</c:v>
                </c:pt>
                <c:pt idx="1806">
                  <c:v>164650</c:v>
                </c:pt>
                <c:pt idx="1807">
                  <c:v>164675</c:v>
                </c:pt>
                <c:pt idx="1808">
                  <c:v>164685</c:v>
                </c:pt>
                <c:pt idx="1809">
                  <c:v>164699</c:v>
                </c:pt>
                <c:pt idx="1810">
                  <c:v>164727</c:v>
                </c:pt>
                <c:pt idx="1811">
                  <c:v>164748</c:v>
                </c:pt>
                <c:pt idx="1812">
                  <c:v>164778</c:v>
                </c:pt>
                <c:pt idx="1813">
                  <c:v>164831</c:v>
                </c:pt>
                <c:pt idx="1814">
                  <c:v>164857</c:v>
                </c:pt>
                <c:pt idx="1815">
                  <c:v>164874</c:v>
                </c:pt>
                <c:pt idx="1816">
                  <c:v>164886</c:v>
                </c:pt>
                <c:pt idx="1817">
                  <c:v>164934</c:v>
                </c:pt>
                <c:pt idx="1818">
                  <c:v>164988</c:v>
                </c:pt>
                <c:pt idx="1819">
                  <c:v>165048</c:v>
                </c:pt>
                <c:pt idx="1820">
                  <c:v>165105</c:v>
                </c:pt>
                <c:pt idx="1821">
                  <c:v>165185</c:v>
                </c:pt>
                <c:pt idx="1822">
                  <c:v>165242</c:v>
                </c:pt>
                <c:pt idx="1823">
                  <c:v>165248</c:v>
                </c:pt>
                <c:pt idx="1824">
                  <c:v>165278</c:v>
                </c:pt>
                <c:pt idx="1825">
                  <c:v>165310</c:v>
                </c:pt>
                <c:pt idx="1826">
                  <c:v>165330</c:v>
                </c:pt>
                <c:pt idx="1827">
                  <c:v>165367</c:v>
                </c:pt>
                <c:pt idx="1828">
                  <c:v>165397</c:v>
                </c:pt>
                <c:pt idx="1829">
                  <c:v>165409</c:v>
                </c:pt>
                <c:pt idx="1830">
                  <c:v>165427</c:v>
                </c:pt>
                <c:pt idx="1831">
                  <c:v>165438</c:v>
                </c:pt>
                <c:pt idx="1832">
                  <c:v>165443</c:v>
                </c:pt>
                <c:pt idx="1833">
                  <c:v>165446</c:v>
                </c:pt>
                <c:pt idx="1834">
                  <c:v>165463</c:v>
                </c:pt>
                <c:pt idx="1835">
                  <c:v>165473</c:v>
                </c:pt>
                <c:pt idx="1836">
                  <c:v>165489</c:v>
                </c:pt>
                <c:pt idx="1837">
                  <c:v>165497</c:v>
                </c:pt>
                <c:pt idx="1838">
                  <c:v>165508</c:v>
                </c:pt>
                <c:pt idx="1839">
                  <c:v>165528</c:v>
                </c:pt>
                <c:pt idx="1840">
                  <c:v>165546</c:v>
                </c:pt>
                <c:pt idx="1841">
                  <c:v>165577</c:v>
                </c:pt>
                <c:pt idx="1842">
                  <c:v>165593</c:v>
                </c:pt>
                <c:pt idx="1843">
                  <c:v>165620</c:v>
                </c:pt>
                <c:pt idx="1844">
                  <c:v>165643</c:v>
                </c:pt>
                <c:pt idx="1845">
                  <c:v>165681</c:v>
                </c:pt>
                <c:pt idx="1846">
                  <c:v>165697</c:v>
                </c:pt>
                <c:pt idx="1847">
                  <c:v>165737</c:v>
                </c:pt>
                <c:pt idx="1848">
                  <c:v>165798</c:v>
                </c:pt>
                <c:pt idx="1849">
                  <c:v>165899</c:v>
                </c:pt>
                <c:pt idx="1850">
                  <c:v>165965</c:v>
                </c:pt>
                <c:pt idx="1851">
                  <c:v>166034</c:v>
                </c:pt>
                <c:pt idx="1852">
                  <c:v>166092</c:v>
                </c:pt>
                <c:pt idx="1853">
                  <c:v>166157</c:v>
                </c:pt>
                <c:pt idx="1854">
                  <c:v>166200</c:v>
                </c:pt>
                <c:pt idx="1855">
                  <c:v>166273</c:v>
                </c:pt>
                <c:pt idx="1856">
                  <c:v>166337</c:v>
                </c:pt>
                <c:pt idx="1857">
                  <c:v>166391</c:v>
                </c:pt>
                <c:pt idx="1858">
                  <c:v>166472</c:v>
                </c:pt>
                <c:pt idx="1859">
                  <c:v>166547</c:v>
                </c:pt>
                <c:pt idx="1860">
                  <c:v>166637</c:v>
                </c:pt>
                <c:pt idx="1861">
                  <c:v>166719</c:v>
                </c:pt>
                <c:pt idx="1862">
                  <c:v>167174</c:v>
                </c:pt>
                <c:pt idx="1863">
                  <c:v>167655</c:v>
                </c:pt>
                <c:pt idx="1864">
                  <c:v>168171</c:v>
                </c:pt>
                <c:pt idx="1865">
                  <c:v>168682</c:v>
                </c:pt>
                <c:pt idx="1866">
                  <c:v>169226</c:v>
                </c:pt>
                <c:pt idx="1867">
                  <c:v>169601</c:v>
                </c:pt>
                <c:pt idx="1868">
                  <c:v>169894</c:v>
                </c:pt>
                <c:pt idx="1869">
                  <c:v>170251</c:v>
                </c:pt>
                <c:pt idx="1870">
                  <c:v>170620</c:v>
                </c:pt>
                <c:pt idx="1871">
                  <c:v>170845</c:v>
                </c:pt>
                <c:pt idx="1872">
                  <c:v>170853</c:v>
                </c:pt>
                <c:pt idx="1873">
                  <c:v>170907</c:v>
                </c:pt>
                <c:pt idx="1874">
                  <c:v>171093</c:v>
                </c:pt>
                <c:pt idx="1875">
                  <c:v>171353</c:v>
                </c:pt>
                <c:pt idx="1876">
                  <c:v>171636</c:v>
                </c:pt>
                <c:pt idx="1877">
                  <c:v>171856</c:v>
                </c:pt>
                <c:pt idx="1878">
                  <c:v>172053</c:v>
                </c:pt>
                <c:pt idx="1879">
                  <c:v>172267</c:v>
                </c:pt>
                <c:pt idx="1880">
                  <c:v>172503</c:v>
                </c:pt>
                <c:pt idx="1881">
                  <c:v>172721</c:v>
                </c:pt>
                <c:pt idx="1882">
                  <c:v>172936</c:v>
                </c:pt>
                <c:pt idx="1883">
                  <c:v>173125</c:v>
                </c:pt>
                <c:pt idx="1884">
                  <c:v>173311</c:v>
                </c:pt>
                <c:pt idx="1885">
                  <c:v>173484</c:v>
                </c:pt>
                <c:pt idx="1886">
                  <c:v>173610</c:v>
                </c:pt>
                <c:pt idx="1887">
                  <c:v>173883</c:v>
                </c:pt>
                <c:pt idx="1888">
                  <c:v>174106</c:v>
                </c:pt>
                <c:pt idx="1889">
                  <c:v>174326</c:v>
                </c:pt>
                <c:pt idx="1890">
                  <c:v>174494</c:v>
                </c:pt>
                <c:pt idx="1891">
                  <c:v>174637</c:v>
                </c:pt>
                <c:pt idx="1892">
                  <c:v>174809</c:v>
                </c:pt>
                <c:pt idx="1893">
                  <c:v>174964</c:v>
                </c:pt>
                <c:pt idx="1894">
                  <c:v>175059</c:v>
                </c:pt>
                <c:pt idx="1895">
                  <c:v>175058</c:v>
                </c:pt>
                <c:pt idx="1896">
                  <c:v>175116</c:v>
                </c:pt>
                <c:pt idx="1897">
                  <c:v>175310</c:v>
                </c:pt>
                <c:pt idx="1898">
                  <c:v>195138</c:v>
                </c:pt>
                <c:pt idx="1899">
                  <c:v>195531</c:v>
                </c:pt>
                <c:pt idx="1900">
                  <c:v>195727</c:v>
                </c:pt>
                <c:pt idx="1901">
                  <c:v>195743</c:v>
                </c:pt>
                <c:pt idx="1902">
                  <c:v>195753</c:v>
                </c:pt>
                <c:pt idx="1903">
                  <c:v>195759</c:v>
                </c:pt>
                <c:pt idx="1904">
                  <c:v>195739</c:v>
                </c:pt>
                <c:pt idx="1905">
                  <c:v>195737</c:v>
                </c:pt>
                <c:pt idx="1906">
                  <c:v>195739</c:v>
                </c:pt>
                <c:pt idx="1907">
                  <c:v>195743</c:v>
                </c:pt>
                <c:pt idx="1908">
                  <c:v>195796</c:v>
                </c:pt>
                <c:pt idx="1909">
                  <c:v>195835</c:v>
                </c:pt>
                <c:pt idx="1910">
                  <c:v>195947</c:v>
                </c:pt>
                <c:pt idx="1911">
                  <c:v>196056</c:v>
                </c:pt>
                <c:pt idx="1912">
                  <c:v>196376</c:v>
                </c:pt>
                <c:pt idx="1913">
                  <c:v>196671</c:v>
                </c:pt>
                <c:pt idx="1914">
                  <c:v>197046</c:v>
                </c:pt>
                <c:pt idx="1915">
                  <c:v>197299</c:v>
                </c:pt>
                <c:pt idx="1916">
                  <c:v>197650</c:v>
                </c:pt>
                <c:pt idx="1917">
                  <c:v>198020</c:v>
                </c:pt>
                <c:pt idx="1918">
                  <c:v>198241</c:v>
                </c:pt>
                <c:pt idx="1919">
                  <c:v>198398</c:v>
                </c:pt>
                <c:pt idx="1920">
                  <c:v>198541</c:v>
                </c:pt>
                <c:pt idx="1921">
                  <c:v>198670</c:v>
                </c:pt>
                <c:pt idx="1922">
                  <c:v>198717</c:v>
                </c:pt>
                <c:pt idx="1923">
                  <c:v>198896</c:v>
                </c:pt>
                <c:pt idx="1924">
                  <c:v>199177</c:v>
                </c:pt>
                <c:pt idx="1925">
                  <c:v>199423</c:v>
                </c:pt>
                <c:pt idx="1926">
                  <c:v>199680</c:v>
                </c:pt>
                <c:pt idx="1927">
                  <c:v>199927</c:v>
                </c:pt>
                <c:pt idx="1928">
                  <c:v>200195</c:v>
                </c:pt>
                <c:pt idx="1929">
                  <c:v>200334</c:v>
                </c:pt>
                <c:pt idx="1930">
                  <c:v>200375</c:v>
                </c:pt>
                <c:pt idx="1931">
                  <c:v>200421</c:v>
                </c:pt>
                <c:pt idx="1932">
                  <c:v>200444</c:v>
                </c:pt>
                <c:pt idx="1933">
                  <c:v>200491</c:v>
                </c:pt>
                <c:pt idx="1934">
                  <c:v>200517</c:v>
                </c:pt>
                <c:pt idx="1935">
                  <c:v>200553</c:v>
                </c:pt>
                <c:pt idx="1936">
                  <c:v>200573</c:v>
                </c:pt>
                <c:pt idx="1937">
                  <c:v>200608</c:v>
                </c:pt>
                <c:pt idx="1938">
                  <c:v>200682</c:v>
                </c:pt>
                <c:pt idx="1939">
                  <c:v>200748</c:v>
                </c:pt>
                <c:pt idx="1940">
                  <c:v>200808</c:v>
                </c:pt>
                <c:pt idx="1941">
                  <c:v>200832</c:v>
                </c:pt>
                <c:pt idx="1942">
                  <c:v>200864</c:v>
                </c:pt>
                <c:pt idx="1943">
                  <c:v>200996</c:v>
                </c:pt>
                <c:pt idx="1944">
                  <c:v>201163</c:v>
                </c:pt>
                <c:pt idx="1945">
                  <c:v>201222</c:v>
                </c:pt>
                <c:pt idx="1946">
                  <c:v>201308</c:v>
                </c:pt>
                <c:pt idx="1947">
                  <c:v>202396</c:v>
                </c:pt>
                <c:pt idx="1948">
                  <c:v>202466</c:v>
                </c:pt>
                <c:pt idx="1949">
                  <c:v>202522</c:v>
                </c:pt>
                <c:pt idx="1950">
                  <c:v>202560</c:v>
                </c:pt>
                <c:pt idx="1951">
                  <c:v>202647</c:v>
                </c:pt>
                <c:pt idx="1952">
                  <c:v>202723</c:v>
                </c:pt>
                <c:pt idx="1953">
                  <c:v>202747</c:v>
                </c:pt>
                <c:pt idx="1954">
                  <c:v>202762</c:v>
                </c:pt>
                <c:pt idx="1955">
                  <c:v>202802</c:v>
                </c:pt>
                <c:pt idx="1956">
                  <c:v>202816</c:v>
                </c:pt>
                <c:pt idx="1957">
                  <c:v>202847</c:v>
                </c:pt>
                <c:pt idx="1958">
                  <c:v>202866</c:v>
                </c:pt>
                <c:pt idx="1959">
                  <c:v>202867</c:v>
                </c:pt>
                <c:pt idx="1960">
                  <c:v>202866</c:v>
                </c:pt>
                <c:pt idx="1961">
                  <c:v>202884</c:v>
                </c:pt>
                <c:pt idx="1962">
                  <c:v>202879</c:v>
                </c:pt>
                <c:pt idx="1963">
                  <c:v>202900</c:v>
                </c:pt>
                <c:pt idx="1964">
                  <c:v>202867</c:v>
                </c:pt>
                <c:pt idx="1965">
                  <c:v>202862</c:v>
                </c:pt>
                <c:pt idx="1966">
                  <c:v>202875</c:v>
                </c:pt>
                <c:pt idx="1967">
                  <c:v>202891</c:v>
                </c:pt>
                <c:pt idx="1968">
                  <c:v>202917</c:v>
                </c:pt>
                <c:pt idx="1969">
                  <c:v>202920</c:v>
                </c:pt>
                <c:pt idx="1970">
                  <c:v>202955</c:v>
                </c:pt>
                <c:pt idx="1971">
                  <c:v>203020</c:v>
                </c:pt>
                <c:pt idx="1972">
                  <c:v>203059</c:v>
                </c:pt>
                <c:pt idx="1973">
                  <c:v>203067</c:v>
                </c:pt>
                <c:pt idx="1974">
                  <c:v>203075</c:v>
                </c:pt>
                <c:pt idx="1975">
                  <c:v>203083</c:v>
                </c:pt>
                <c:pt idx="1976">
                  <c:v>203096</c:v>
                </c:pt>
                <c:pt idx="1977">
                  <c:v>203105</c:v>
                </c:pt>
                <c:pt idx="1978">
                  <c:v>203108</c:v>
                </c:pt>
                <c:pt idx="1979">
                  <c:v>203111</c:v>
                </c:pt>
                <c:pt idx="1980">
                  <c:v>203144</c:v>
                </c:pt>
                <c:pt idx="1981">
                  <c:v>203183</c:v>
                </c:pt>
                <c:pt idx="1982">
                  <c:v>203232</c:v>
                </c:pt>
                <c:pt idx="1983">
                  <c:v>203250</c:v>
                </c:pt>
                <c:pt idx="1984">
                  <c:v>203245</c:v>
                </c:pt>
                <c:pt idx="1985">
                  <c:v>203247</c:v>
                </c:pt>
                <c:pt idx="1986">
                  <c:v>203247</c:v>
                </c:pt>
                <c:pt idx="1987">
                  <c:v>203260</c:v>
                </c:pt>
                <c:pt idx="1988">
                  <c:v>203252</c:v>
                </c:pt>
                <c:pt idx="1989">
                  <c:v>203266</c:v>
                </c:pt>
                <c:pt idx="1990">
                  <c:v>203279</c:v>
                </c:pt>
                <c:pt idx="1991">
                  <c:v>203293</c:v>
                </c:pt>
                <c:pt idx="1992">
                  <c:v>203294</c:v>
                </c:pt>
                <c:pt idx="1993">
                  <c:v>203310</c:v>
                </c:pt>
                <c:pt idx="1994">
                  <c:v>203332</c:v>
                </c:pt>
                <c:pt idx="1995">
                  <c:v>203347</c:v>
                </c:pt>
                <c:pt idx="1996">
                  <c:v>203377</c:v>
                </c:pt>
                <c:pt idx="1997">
                  <c:v>203403</c:v>
                </c:pt>
                <c:pt idx="1998">
                  <c:v>203437</c:v>
                </c:pt>
                <c:pt idx="1999">
                  <c:v>203463</c:v>
                </c:pt>
                <c:pt idx="2000">
                  <c:v>203471</c:v>
                </c:pt>
                <c:pt idx="2001">
                  <c:v>203507</c:v>
                </c:pt>
                <c:pt idx="2002">
                  <c:v>203537</c:v>
                </c:pt>
                <c:pt idx="2003">
                  <c:v>203558</c:v>
                </c:pt>
                <c:pt idx="2004">
                  <c:v>203562</c:v>
                </c:pt>
                <c:pt idx="2005">
                  <c:v>203575</c:v>
                </c:pt>
                <c:pt idx="2006">
                  <c:v>203574</c:v>
                </c:pt>
                <c:pt idx="2007">
                  <c:v>203597</c:v>
                </c:pt>
                <c:pt idx="2008">
                  <c:v>203605</c:v>
                </c:pt>
                <c:pt idx="2009">
                  <c:v>203624</c:v>
                </c:pt>
                <c:pt idx="2010">
                  <c:v>203626</c:v>
                </c:pt>
                <c:pt idx="2011">
                  <c:v>203625</c:v>
                </c:pt>
                <c:pt idx="2012">
                  <c:v>203634</c:v>
                </c:pt>
                <c:pt idx="2013">
                  <c:v>203640</c:v>
                </c:pt>
                <c:pt idx="2014">
                  <c:v>203659</c:v>
                </c:pt>
                <c:pt idx="2015">
                  <c:v>203679</c:v>
                </c:pt>
                <c:pt idx="2016">
                  <c:v>203705</c:v>
                </c:pt>
                <c:pt idx="2017">
                  <c:v>203715</c:v>
                </c:pt>
                <c:pt idx="2018">
                  <c:v>203732</c:v>
                </c:pt>
                <c:pt idx="2019">
                  <c:v>203721</c:v>
                </c:pt>
                <c:pt idx="2020">
                  <c:v>203738</c:v>
                </c:pt>
                <c:pt idx="2021">
                  <c:v>203749</c:v>
                </c:pt>
                <c:pt idx="2022">
                  <c:v>203760</c:v>
                </c:pt>
                <c:pt idx="2023">
                  <c:v>203770</c:v>
                </c:pt>
                <c:pt idx="2024">
                  <c:v>203787</c:v>
                </c:pt>
                <c:pt idx="2025">
                  <c:v>203799</c:v>
                </c:pt>
                <c:pt idx="2026">
                  <c:v>203789</c:v>
                </c:pt>
                <c:pt idx="2027">
                  <c:v>203797</c:v>
                </c:pt>
                <c:pt idx="2028">
                  <c:v>203816</c:v>
                </c:pt>
                <c:pt idx="2029">
                  <c:v>203841</c:v>
                </c:pt>
                <c:pt idx="2030">
                  <c:v>203876</c:v>
                </c:pt>
                <c:pt idx="2031">
                  <c:v>203905</c:v>
                </c:pt>
                <c:pt idx="2032">
                  <c:v>203916</c:v>
                </c:pt>
                <c:pt idx="2033">
                  <c:v>203954</c:v>
                </c:pt>
                <c:pt idx="2034">
                  <c:v>203967</c:v>
                </c:pt>
                <c:pt idx="2035">
                  <c:v>203982</c:v>
                </c:pt>
                <c:pt idx="2036">
                  <c:v>203999</c:v>
                </c:pt>
                <c:pt idx="2037">
                  <c:v>204002</c:v>
                </c:pt>
                <c:pt idx="2038">
                  <c:v>204006</c:v>
                </c:pt>
                <c:pt idx="2039">
                  <c:v>203996</c:v>
                </c:pt>
                <c:pt idx="2040">
                  <c:v>204004</c:v>
                </c:pt>
                <c:pt idx="2041">
                  <c:v>204025</c:v>
                </c:pt>
                <c:pt idx="2042">
                  <c:v>204055</c:v>
                </c:pt>
                <c:pt idx="2043">
                  <c:v>204063</c:v>
                </c:pt>
                <c:pt idx="2044">
                  <c:v>204086</c:v>
                </c:pt>
                <c:pt idx="2045">
                  <c:v>204102</c:v>
                </c:pt>
                <c:pt idx="2046">
                  <c:v>204102</c:v>
                </c:pt>
                <c:pt idx="2047">
                  <c:v>204099</c:v>
                </c:pt>
                <c:pt idx="2048">
                  <c:v>204196</c:v>
                </c:pt>
                <c:pt idx="2049">
                  <c:v>204347</c:v>
                </c:pt>
                <c:pt idx="2050">
                  <c:v>204462</c:v>
                </c:pt>
                <c:pt idx="2051">
                  <c:v>204527</c:v>
                </c:pt>
                <c:pt idx="2052">
                  <c:v>204648</c:v>
                </c:pt>
                <c:pt idx="2053">
                  <c:v>204674</c:v>
                </c:pt>
                <c:pt idx="2054">
                  <c:v>204703</c:v>
                </c:pt>
                <c:pt idx="2055">
                  <c:v>204737</c:v>
                </c:pt>
                <c:pt idx="2056">
                  <c:v>204734</c:v>
                </c:pt>
                <c:pt idx="2057">
                  <c:v>204727</c:v>
                </c:pt>
                <c:pt idx="2058">
                  <c:v>204706</c:v>
                </c:pt>
                <c:pt idx="2059">
                  <c:v>204694</c:v>
                </c:pt>
                <c:pt idx="2060">
                  <c:v>204674</c:v>
                </c:pt>
                <c:pt idx="2061">
                  <c:v>204669</c:v>
                </c:pt>
                <c:pt idx="2062">
                  <c:v>204664</c:v>
                </c:pt>
                <c:pt idx="2063">
                  <c:v>204657</c:v>
                </c:pt>
                <c:pt idx="2064">
                  <c:v>204639</c:v>
                </c:pt>
                <c:pt idx="2065">
                  <c:v>204633</c:v>
                </c:pt>
                <c:pt idx="2066">
                  <c:v>204812</c:v>
                </c:pt>
                <c:pt idx="2067">
                  <c:v>205008</c:v>
                </c:pt>
                <c:pt idx="2068">
                  <c:v>205329</c:v>
                </c:pt>
                <c:pt idx="2069">
                  <c:v>205533</c:v>
                </c:pt>
                <c:pt idx="2070">
                  <c:v>205785</c:v>
                </c:pt>
                <c:pt idx="2071">
                  <c:v>205981</c:v>
                </c:pt>
                <c:pt idx="2072">
                  <c:v>206143</c:v>
                </c:pt>
                <c:pt idx="2073">
                  <c:v>206303</c:v>
                </c:pt>
                <c:pt idx="2074">
                  <c:v>206279</c:v>
                </c:pt>
                <c:pt idx="2075">
                  <c:v>206299</c:v>
                </c:pt>
                <c:pt idx="2076">
                  <c:v>206533</c:v>
                </c:pt>
                <c:pt idx="2077">
                  <c:v>206616</c:v>
                </c:pt>
                <c:pt idx="2078">
                  <c:v>206692</c:v>
                </c:pt>
                <c:pt idx="2079">
                  <c:v>206770</c:v>
                </c:pt>
                <c:pt idx="2080">
                  <c:v>206832</c:v>
                </c:pt>
                <c:pt idx="2081">
                  <c:v>206871</c:v>
                </c:pt>
                <c:pt idx="2082">
                  <c:v>206903</c:v>
                </c:pt>
                <c:pt idx="2083">
                  <c:v>206924</c:v>
                </c:pt>
                <c:pt idx="2084">
                  <c:v>206922</c:v>
                </c:pt>
                <c:pt idx="2085">
                  <c:v>206952</c:v>
                </c:pt>
                <c:pt idx="2086">
                  <c:v>207072</c:v>
                </c:pt>
                <c:pt idx="2087">
                  <c:v>207118</c:v>
                </c:pt>
                <c:pt idx="2088">
                  <c:v>207138</c:v>
                </c:pt>
                <c:pt idx="2089">
                  <c:v>207147</c:v>
                </c:pt>
                <c:pt idx="2090">
                  <c:v>207158</c:v>
                </c:pt>
                <c:pt idx="2091">
                  <c:v>207166</c:v>
                </c:pt>
                <c:pt idx="2092">
                  <c:v>207157</c:v>
                </c:pt>
                <c:pt idx="2093">
                  <c:v>207152</c:v>
                </c:pt>
                <c:pt idx="2094">
                  <c:v>207146</c:v>
                </c:pt>
                <c:pt idx="2095">
                  <c:v>207153</c:v>
                </c:pt>
                <c:pt idx="2096">
                  <c:v>207159</c:v>
                </c:pt>
                <c:pt idx="2097">
                  <c:v>207150</c:v>
                </c:pt>
                <c:pt idx="2098">
                  <c:v>207260</c:v>
                </c:pt>
                <c:pt idx="2099">
                  <c:v>207400</c:v>
                </c:pt>
                <c:pt idx="2100">
                  <c:v>207483</c:v>
                </c:pt>
                <c:pt idx="2101">
                  <c:v>207567</c:v>
                </c:pt>
                <c:pt idx="2102">
                  <c:v>207793</c:v>
                </c:pt>
                <c:pt idx="2103">
                  <c:v>207814</c:v>
                </c:pt>
                <c:pt idx="2104">
                  <c:v>207798</c:v>
                </c:pt>
                <c:pt idx="2105">
                  <c:v>207970</c:v>
                </c:pt>
                <c:pt idx="2106">
                  <c:v>208376</c:v>
                </c:pt>
                <c:pt idx="2107">
                  <c:v>208698</c:v>
                </c:pt>
                <c:pt idx="2108">
                  <c:v>209010</c:v>
                </c:pt>
                <c:pt idx="2109">
                  <c:v>209321</c:v>
                </c:pt>
                <c:pt idx="2110">
                  <c:v>209631</c:v>
                </c:pt>
                <c:pt idx="2111">
                  <c:v>209629</c:v>
                </c:pt>
                <c:pt idx="2112">
                  <c:v>209621</c:v>
                </c:pt>
                <c:pt idx="2113">
                  <c:v>209613</c:v>
                </c:pt>
                <c:pt idx="2114">
                  <c:v>209632</c:v>
                </c:pt>
                <c:pt idx="2115">
                  <c:v>209618</c:v>
                </c:pt>
                <c:pt idx="2116">
                  <c:v>209615</c:v>
                </c:pt>
                <c:pt idx="2118">
                  <c:v>209609</c:v>
                </c:pt>
                <c:pt idx="2119">
                  <c:v>209716</c:v>
                </c:pt>
                <c:pt idx="2120">
                  <c:v>209951</c:v>
                </c:pt>
                <c:pt idx="2121">
                  <c:v>210323</c:v>
                </c:pt>
                <c:pt idx="2122">
                  <c:v>210614</c:v>
                </c:pt>
                <c:pt idx="2123">
                  <c:v>210919</c:v>
                </c:pt>
                <c:pt idx="2124">
                  <c:v>211275</c:v>
                </c:pt>
                <c:pt idx="2125">
                  <c:v>211566</c:v>
                </c:pt>
                <c:pt idx="2126">
                  <c:v>211948</c:v>
                </c:pt>
                <c:pt idx="2127">
                  <c:v>212286</c:v>
                </c:pt>
                <c:pt idx="2128">
                  <c:v>212555</c:v>
                </c:pt>
                <c:pt idx="2129">
                  <c:v>212806</c:v>
                </c:pt>
                <c:pt idx="2130">
                  <c:v>213092</c:v>
                </c:pt>
                <c:pt idx="2131">
                  <c:v>213415</c:v>
                </c:pt>
                <c:pt idx="2132">
                  <c:v>213482</c:v>
                </c:pt>
                <c:pt idx="2133">
                  <c:v>213606</c:v>
                </c:pt>
                <c:pt idx="2134">
                  <c:v>213695</c:v>
                </c:pt>
                <c:pt idx="2135">
                  <c:v>213798</c:v>
                </c:pt>
                <c:pt idx="2136">
                  <c:v>213881</c:v>
                </c:pt>
                <c:pt idx="2137">
                  <c:v>213997</c:v>
                </c:pt>
                <c:pt idx="2138">
                  <c:v>214079</c:v>
                </c:pt>
                <c:pt idx="2139">
                  <c:v>214219</c:v>
                </c:pt>
                <c:pt idx="2140">
                  <c:v>214297</c:v>
                </c:pt>
                <c:pt idx="2141">
                  <c:v>214412</c:v>
                </c:pt>
                <c:pt idx="2142">
                  <c:v>214571</c:v>
                </c:pt>
                <c:pt idx="2143">
                  <c:v>214785</c:v>
                </c:pt>
                <c:pt idx="2144">
                  <c:v>214970</c:v>
                </c:pt>
                <c:pt idx="2145">
                  <c:v>215158</c:v>
                </c:pt>
                <c:pt idx="2146">
                  <c:v>215353</c:v>
                </c:pt>
                <c:pt idx="2147">
                  <c:v>215530</c:v>
                </c:pt>
                <c:pt idx="2148">
                  <c:v>215695</c:v>
                </c:pt>
                <c:pt idx="2149">
                  <c:v>215851</c:v>
                </c:pt>
                <c:pt idx="2150">
                  <c:v>216002</c:v>
                </c:pt>
                <c:pt idx="2151">
                  <c:v>216184</c:v>
                </c:pt>
                <c:pt idx="2152">
                  <c:v>216366</c:v>
                </c:pt>
                <c:pt idx="2153">
                  <c:v>216547</c:v>
                </c:pt>
                <c:pt idx="2154">
                  <c:v>216709</c:v>
                </c:pt>
                <c:pt idx="2155">
                  <c:v>216879</c:v>
                </c:pt>
                <c:pt idx="2156">
                  <c:v>217054</c:v>
                </c:pt>
                <c:pt idx="2157">
                  <c:v>217181</c:v>
                </c:pt>
                <c:pt idx="2158">
                  <c:v>217344</c:v>
                </c:pt>
                <c:pt idx="2159">
                  <c:v>217532</c:v>
                </c:pt>
                <c:pt idx="2160">
                  <c:v>217699</c:v>
                </c:pt>
                <c:pt idx="2161">
                  <c:v>217850</c:v>
                </c:pt>
                <c:pt idx="2162">
                  <c:v>218029</c:v>
                </c:pt>
                <c:pt idx="2163">
                  <c:v>218179</c:v>
                </c:pt>
                <c:pt idx="2164">
                  <c:v>218308</c:v>
                </c:pt>
                <c:pt idx="2165">
                  <c:v>218464</c:v>
                </c:pt>
                <c:pt idx="2166">
                  <c:v>218621</c:v>
                </c:pt>
                <c:pt idx="2167">
                  <c:v>218834</c:v>
                </c:pt>
                <c:pt idx="2168">
                  <c:v>219192</c:v>
                </c:pt>
                <c:pt idx="2169">
                  <c:v>219532</c:v>
                </c:pt>
                <c:pt idx="2170">
                  <c:v>219599</c:v>
                </c:pt>
                <c:pt idx="2171">
                  <c:v>219609</c:v>
                </c:pt>
                <c:pt idx="2172">
                  <c:v>219596</c:v>
                </c:pt>
                <c:pt idx="2173">
                  <c:v>219584</c:v>
                </c:pt>
                <c:pt idx="2174">
                  <c:v>219592</c:v>
                </c:pt>
                <c:pt idx="2175">
                  <c:v>219625</c:v>
                </c:pt>
                <c:pt idx="2176">
                  <c:v>219645</c:v>
                </c:pt>
                <c:pt idx="2177">
                  <c:v>219665</c:v>
                </c:pt>
                <c:pt idx="2178">
                  <c:v>219707</c:v>
                </c:pt>
                <c:pt idx="2179">
                  <c:v>219714</c:v>
                </c:pt>
                <c:pt idx="2180">
                  <c:v>219715</c:v>
                </c:pt>
                <c:pt idx="2181">
                  <c:v>219729</c:v>
                </c:pt>
                <c:pt idx="2182">
                  <c:v>219763</c:v>
                </c:pt>
                <c:pt idx="2183">
                  <c:v>220648</c:v>
                </c:pt>
                <c:pt idx="2184">
                  <c:v>221375</c:v>
                </c:pt>
                <c:pt idx="2185">
                  <c:v>221696</c:v>
                </c:pt>
                <c:pt idx="2186">
                  <c:v>221727</c:v>
                </c:pt>
                <c:pt idx="2187">
                  <c:v>221770</c:v>
                </c:pt>
                <c:pt idx="2188">
                  <c:v>221778</c:v>
                </c:pt>
                <c:pt idx="2189">
                  <c:v>221784</c:v>
                </c:pt>
                <c:pt idx="2190">
                  <c:v>221783</c:v>
                </c:pt>
                <c:pt idx="2191">
                  <c:v>221777</c:v>
                </c:pt>
                <c:pt idx="2192">
                  <c:v>221785</c:v>
                </c:pt>
                <c:pt idx="2193">
                  <c:v>221793</c:v>
                </c:pt>
                <c:pt idx="2194">
                  <c:v>221788</c:v>
                </c:pt>
                <c:pt idx="2195">
                  <c:v>221784</c:v>
                </c:pt>
                <c:pt idx="2196">
                  <c:v>221784</c:v>
                </c:pt>
                <c:pt idx="2197">
                  <c:v>221798</c:v>
                </c:pt>
                <c:pt idx="2198">
                  <c:v>221805</c:v>
                </c:pt>
                <c:pt idx="2199">
                  <c:v>221803</c:v>
                </c:pt>
                <c:pt idx="2200">
                  <c:v>221793</c:v>
                </c:pt>
                <c:pt idx="2201">
                  <c:v>221798</c:v>
                </c:pt>
                <c:pt idx="2202">
                  <c:v>221804</c:v>
                </c:pt>
                <c:pt idx="2203">
                  <c:v>221969</c:v>
                </c:pt>
                <c:pt idx="2204">
                  <c:v>222372</c:v>
                </c:pt>
                <c:pt idx="2205">
                  <c:v>222830</c:v>
                </c:pt>
                <c:pt idx="2206">
                  <c:v>223254</c:v>
                </c:pt>
                <c:pt idx="2207">
                  <c:v>223329</c:v>
                </c:pt>
                <c:pt idx="2208">
                  <c:v>223341</c:v>
                </c:pt>
                <c:pt idx="2209">
                  <c:v>223344</c:v>
                </c:pt>
                <c:pt idx="2210">
                  <c:v>223348</c:v>
                </c:pt>
                <c:pt idx="2211">
                  <c:v>223344</c:v>
                </c:pt>
                <c:pt idx="2212">
                  <c:v>223346</c:v>
                </c:pt>
                <c:pt idx="2213">
                  <c:v>223402</c:v>
                </c:pt>
                <c:pt idx="2214">
                  <c:v>223678</c:v>
                </c:pt>
                <c:pt idx="2215">
                  <c:v>224015</c:v>
                </c:pt>
                <c:pt idx="2216">
                  <c:v>224290</c:v>
                </c:pt>
                <c:pt idx="2217">
                  <c:v>224470</c:v>
                </c:pt>
                <c:pt idx="2218">
                  <c:v>224774</c:v>
                </c:pt>
                <c:pt idx="2219">
                  <c:v>225013</c:v>
                </c:pt>
                <c:pt idx="2220">
                  <c:v>225236</c:v>
                </c:pt>
                <c:pt idx="2221">
                  <c:v>225465</c:v>
                </c:pt>
                <c:pt idx="2222">
                  <c:v>225754</c:v>
                </c:pt>
                <c:pt idx="2223">
                  <c:v>226018</c:v>
                </c:pt>
                <c:pt idx="2224">
                  <c:v>226268</c:v>
                </c:pt>
                <c:pt idx="2225">
                  <c:v>226522</c:v>
                </c:pt>
                <c:pt idx="2226">
                  <c:v>226806</c:v>
                </c:pt>
                <c:pt idx="2227">
                  <c:v>227095</c:v>
                </c:pt>
                <c:pt idx="2228">
                  <c:v>227360</c:v>
                </c:pt>
                <c:pt idx="2229">
                  <c:v>227710</c:v>
                </c:pt>
                <c:pt idx="2230">
                  <c:v>227958</c:v>
                </c:pt>
                <c:pt idx="2231">
                  <c:v>228256</c:v>
                </c:pt>
                <c:pt idx="2232">
                  <c:v>228607</c:v>
                </c:pt>
                <c:pt idx="2233">
                  <c:v>228866</c:v>
                </c:pt>
                <c:pt idx="2234">
                  <c:v>229103</c:v>
                </c:pt>
                <c:pt idx="2235">
                  <c:v>229343</c:v>
                </c:pt>
                <c:pt idx="2236">
                  <c:v>229676</c:v>
                </c:pt>
                <c:pt idx="2237">
                  <c:v>229960</c:v>
                </c:pt>
                <c:pt idx="2238">
                  <c:v>229954</c:v>
                </c:pt>
                <c:pt idx="2239">
                  <c:v>229954</c:v>
                </c:pt>
                <c:pt idx="2240">
                  <c:v>229952</c:v>
                </c:pt>
                <c:pt idx="2241">
                  <c:v>230052</c:v>
                </c:pt>
                <c:pt idx="2242">
                  <c:v>230325</c:v>
                </c:pt>
                <c:pt idx="2243">
                  <c:v>230680</c:v>
                </c:pt>
                <c:pt idx="2244">
                  <c:v>231009</c:v>
                </c:pt>
                <c:pt idx="2245">
                  <c:v>231381</c:v>
                </c:pt>
                <c:pt idx="2246">
                  <c:v>231918</c:v>
                </c:pt>
                <c:pt idx="2247">
                  <c:v>232454</c:v>
                </c:pt>
                <c:pt idx="2248">
                  <c:v>232955</c:v>
                </c:pt>
                <c:pt idx="2249">
                  <c:v>233467</c:v>
                </c:pt>
                <c:pt idx="2250">
                  <c:v>233983</c:v>
                </c:pt>
                <c:pt idx="2251">
                  <c:v>234487</c:v>
                </c:pt>
                <c:pt idx="2252">
                  <c:v>234770</c:v>
                </c:pt>
                <c:pt idx="2253">
                  <c:v>235076</c:v>
                </c:pt>
                <c:pt idx="2254">
                  <c:v>235370</c:v>
                </c:pt>
                <c:pt idx="2255">
                  <c:v>235655</c:v>
                </c:pt>
                <c:pt idx="2256">
                  <c:v>235726</c:v>
                </c:pt>
                <c:pt idx="2257">
                  <c:v>235739</c:v>
                </c:pt>
                <c:pt idx="2258">
                  <c:v>235761</c:v>
                </c:pt>
                <c:pt idx="2259">
                  <c:v>235985</c:v>
                </c:pt>
                <c:pt idx="2260">
                  <c:v>236298</c:v>
                </c:pt>
                <c:pt idx="2261">
                  <c:v>236464</c:v>
                </c:pt>
                <c:pt idx="2262">
                  <c:v>236814</c:v>
                </c:pt>
                <c:pt idx="2263">
                  <c:v>237135</c:v>
                </c:pt>
                <c:pt idx="2264">
                  <c:v>237357</c:v>
                </c:pt>
                <c:pt idx="2265">
                  <c:v>237358</c:v>
                </c:pt>
                <c:pt idx="2266">
                  <c:v>237355</c:v>
                </c:pt>
                <c:pt idx="2267">
                  <c:v>247547</c:v>
                </c:pt>
                <c:pt idx="2268">
                  <c:v>247883</c:v>
                </c:pt>
                <c:pt idx="2269">
                  <c:v>248225</c:v>
                </c:pt>
                <c:pt idx="2270">
                  <c:v>248494</c:v>
                </c:pt>
                <c:pt idx="2271">
                  <c:v>248805</c:v>
                </c:pt>
                <c:pt idx="2272">
                  <c:v>249073</c:v>
                </c:pt>
                <c:pt idx="2273">
                  <c:v>249368</c:v>
                </c:pt>
                <c:pt idx="2274">
                  <c:v>249699</c:v>
                </c:pt>
                <c:pt idx="2275">
                  <c:v>250006</c:v>
                </c:pt>
                <c:pt idx="2276">
                  <c:v>250176</c:v>
                </c:pt>
                <c:pt idx="2277">
                  <c:v>250177</c:v>
                </c:pt>
                <c:pt idx="2278">
                  <c:v>250163</c:v>
                </c:pt>
                <c:pt idx="2279">
                  <c:v>250175</c:v>
                </c:pt>
                <c:pt idx="2280">
                  <c:v>250245</c:v>
                </c:pt>
                <c:pt idx="2281">
                  <c:v>250277</c:v>
                </c:pt>
                <c:pt idx="2282">
                  <c:v>250313</c:v>
                </c:pt>
                <c:pt idx="2283">
                  <c:v>250319</c:v>
                </c:pt>
                <c:pt idx="2284">
                  <c:v>250339</c:v>
                </c:pt>
                <c:pt idx="2285">
                  <c:v>250373</c:v>
                </c:pt>
                <c:pt idx="2286">
                  <c:v>250387</c:v>
                </c:pt>
                <c:pt idx="2287">
                  <c:v>250387</c:v>
                </c:pt>
                <c:pt idx="2288">
                  <c:v>250379</c:v>
                </c:pt>
                <c:pt idx="2289">
                  <c:v>250370</c:v>
                </c:pt>
                <c:pt idx="2290">
                  <c:v>250386</c:v>
                </c:pt>
                <c:pt idx="2291">
                  <c:v>250448</c:v>
                </c:pt>
                <c:pt idx="2292">
                  <c:v>250541</c:v>
                </c:pt>
                <c:pt idx="2293">
                  <c:v>250649</c:v>
                </c:pt>
                <c:pt idx="2294">
                  <c:v>250724</c:v>
                </c:pt>
                <c:pt idx="2295">
                  <c:v>250773</c:v>
                </c:pt>
                <c:pt idx="2296">
                  <c:v>250814</c:v>
                </c:pt>
                <c:pt idx="2297">
                  <c:v>250836</c:v>
                </c:pt>
                <c:pt idx="2298">
                  <c:v>250870</c:v>
                </c:pt>
                <c:pt idx="2299">
                  <c:v>250876</c:v>
                </c:pt>
                <c:pt idx="2300">
                  <c:v>250865</c:v>
                </c:pt>
                <c:pt idx="2301">
                  <c:v>250883</c:v>
                </c:pt>
                <c:pt idx="2302">
                  <c:v>250909</c:v>
                </c:pt>
                <c:pt idx="2303">
                  <c:v>250945</c:v>
                </c:pt>
                <c:pt idx="2304">
                  <c:v>250956</c:v>
                </c:pt>
                <c:pt idx="2305">
                  <c:v>250961</c:v>
                </c:pt>
                <c:pt idx="2306">
                  <c:v>250947</c:v>
                </c:pt>
                <c:pt idx="2307">
                  <c:v>250960</c:v>
                </c:pt>
                <c:pt idx="2308">
                  <c:v>250960</c:v>
                </c:pt>
                <c:pt idx="2309">
                  <c:v>250976</c:v>
                </c:pt>
                <c:pt idx="2310">
                  <c:v>251005</c:v>
                </c:pt>
                <c:pt idx="2311">
                  <c:v>251009</c:v>
                </c:pt>
                <c:pt idx="2312">
                  <c:v>251008</c:v>
                </c:pt>
                <c:pt idx="2313">
                  <c:v>251008</c:v>
                </c:pt>
                <c:pt idx="2314">
                  <c:v>251020</c:v>
                </c:pt>
                <c:pt idx="2315">
                  <c:v>251019</c:v>
                </c:pt>
                <c:pt idx="2316">
                  <c:v>251022</c:v>
                </c:pt>
                <c:pt idx="2317">
                  <c:v>251016</c:v>
                </c:pt>
                <c:pt idx="2318">
                  <c:v>251001</c:v>
                </c:pt>
                <c:pt idx="2319">
                  <c:v>250996</c:v>
                </c:pt>
                <c:pt idx="2320">
                  <c:v>251001</c:v>
                </c:pt>
                <c:pt idx="2321">
                  <c:v>251003</c:v>
                </c:pt>
                <c:pt idx="2322">
                  <c:v>250990</c:v>
                </c:pt>
                <c:pt idx="2323">
                  <c:v>250977</c:v>
                </c:pt>
                <c:pt idx="2324">
                  <c:v>250958</c:v>
                </c:pt>
                <c:pt idx="2325">
                  <c:v>250950</c:v>
                </c:pt>
                <c:pt idx="2326">
                  <c:v>250951</c:v>
                </c:pt>
                <c:pt idx="2327">
                  <c:v>250957</c:v>
                </c:pt>
                <c:pt idx="2328">
                  <c:v>250948</c:v>
                </c:pt>
                <c:pt idx="2329">
                  <c:v>250934</c:v>
                </c:pt>
                <c:pt idx="2330">
                  <c:v>250921</c:v>
                </c:pt>
                <c:pt idx="2331">
                  <c:v>250922</c:v>
                </c:pt>
                <c:pt idx="2332">
                  <c:v>250902</c:v>
                </c:pt>
                <c:pt idx="2333">
                  <c:v>250906</c:v>
                </c:pt>
                <c:pt idx="2334">
                  <c:v>250905</c:v>
                </c:pt>
                <c:pt idx="2335">
                  <c:v>250903</c:v>
                </c:pt>
                <c:pt idx="2336">
                  <c:v>250898</c:v>
                </c:pt>
                <c:pt idx="2337">
                  <c:v>250896</c:v>
                </c:pt>
                <c:pt idx="2338">
                  <c:v>250893</c:v>
                </c:pt>
                <c:pt idx="2339">
                  <c:v>250893</c:v>
                </c:pt>
                <c:pt idx="2340">
                  <c:v>250891</c:v>
                </c:pt>
                <c:pt idx="2341">
                  <c:v>250885</c:v>
                </c:pt>
                <c:pt idx="2342">
                  <c:v>250901</c:v>
                </c:pt>
                <c:pt idx="2343">
                  <c:v>250909</c:v>
                </c:pt>
                <c:pt idx="2344">
                  <c:v>250892</c:v>
                </c:pt>
                <c:pt idx="2345">
                  <c:v>250914</c:v>
                </c:pt>
                <c:pt idx="2346">
                  <c:v>250923</c:v>
                </c:pt>
                <c:pt idx="2347">
                  <c:v>250932</c:v>
                </c:pt>
                <c:pt idx="2348">
                  <c:v>250928</c:v>
                </c:pt>
                <c:pt idx="2349">
                  <c:v>250927</c:v>
                </c:pt>
                <c:pt idx="2350">
                  <c:v>250931</c:v>
                </c:pt>
                <c:pt idx="2351">
                  <c:v>250946</c:v>
                </c:pt>
                <c:pt idx="2352">
                  <c:v>250950</c:v>
                </c:pt>
                <c:pt idx="2353">
                  <c:v>250937</c:v>
                </c:pt>
                <c:pt idx="2354">
                  <c:v>250928</c:v>
                </c:pt>
                <c:pt idx="2355">
                  <c:v>250922</c:v>
                </c:pt>
                <c:pt idx="2356">
                  <c:v>250931</c:v>
                </c:pt>
                <c:pt idx="2357">
                  <c:v>250923</c:v>
                </c:pt>
                <c:pt idx="2358">
                  <c:v>250925</c:v>
                </c:pt>
                <c:pt idx="2359">
                  <c:v>250926</c:v>
                </c:pt>
                <c:pt idx="2360">
                  <c:v>250920</c:v>
                </c:pt>
                <c:pt idx="2361">
                  <c:v>250916</c:v>
                </c:pt>
                <c:pt idx="2362">
                  <c:v>250910</c:v>
                </c:pt>
                <c:pt idx="2363">
                  <c:v>251017</c:v>
                </c:pt>
                <c:pt idx="2364">
                  <c:v>251076</c:v>
                </c:pt>
                <c:pt idx="2365">
                  <c:v>251092</c:v>
                </c:pt>
                <c:pt idx="2366">
                  <c:v>251084</c:v>
                </c:pt>
                <c:pt idx="2367">
                  <c:v>251089</c:v>
                </c:pt>
                <c:pt idx="2368">
                  <c:v>251083</c:v>
                </c:pt>
                <c:pt idx="2369">
                  <c:v>251072</c:v>
                </c:pt>
                <c:pt idx="2370">
                  <c:v>251082</c:v>
                </c:pt>
                <c:pt idx="2371">
                  <c:v>251082</c:v>
                </c:pt>
                <c:pt idx="2372">
                  <c:v>251079</c:v>
                </c:pt>
                <c:pt idx="2373">
                  <c:v>251076</c:v>
                </c:pt>
                <c:pt idx="2374">
                  <c:v>251072</c:v>
                </c:pt>
                <c:pt idx="2375">
                  <c:v>251071</c:v>
                </c:pt>
                <c:pt idx="2376">
                  <c:v>251067</c:v>
                </c:pt>
                <c:pt idx="2377">
                  <c:v>251078</c:v>
                </c:pt>
                <c:pt idx="2378">
                  <c:v>251069</c:v>
                </c:pt>
                <c:pt idx="2379">
                  <c:v>251070</c:v>
                </c:pt>
                <c:pt idx="2380">
                  <c:v>251082</c:v>
                </c:pt>
                <c:pt idx="2381">
                  <c:v>251081</c:v>
                </c:pt>
                <c:pt idx="2382">
                  <c:v>251095</c:v>
                </c:pt>
                <c:pt idx="2383">
                  <c:v>251081</c:v>
                </c:pt>
                <c:pt idx="2384">
                  <c:v>251064</c:v>
                </c:pt>
                <c:pt idx="2385">
                  <c:v>251064</c:v>
                </c:pt>
                <c:pt idx="2386">
                  <c:v>251060</c:v>
                </c:pt>
                <c:pt idx="2387">
                  <c:v>251057</c:v>
                </c:pt>
                <c:pt idx="2388">
                  <c:v>251044</c:v>
                </c:pt>
                <c:pt idx="2389">
                  <c:v>251027</c:v>
                </c:pt>
                <c:pt idx="2390">
                  <c:v>251020</c:v>
                </c:pt>
                <c:pt idx="2391">
                  <c:v>251019</c:v>
                </c:pt>
                <c:pt idx="2392">
                  <c:v>251005</c:v>
                </c:pt>
                <c:pt idx="2393">
                  <c:v>250997</c:v>
                </c:pt>
                <c:pt idx="2394">
                  <c:v>251161</c:v>
                </c:pt>
                <c:pt idx="2395">
                  <c:v>251242</c:v>
                </c:pt>
                <c:pt idx="2396">
                  <c:v>251264</c:v>
                </c:pt>
                <c:pt idx="2397">
                  <c:v>251286</c:v>
                </c:pt>
                <c:pt idx="2398">
                  <c:v>251315</c:v>
                </c:pt>
                <c:pt idx="2399">
                  <c:v>251326</c:v>
                </c:pt>
                <c:pt idx="2400">
                  <c:v>251358</c:v>
                </c:pt>
                <c:pt idx="2401">
                  <c:v>251358</c:v>
                </c:pt>
                <c:pt idx="2402">
                  <c:v>251368</c:v>
                </c:pt>
                <c:pt idx="2403">
                  <c:v>251367</c:v>
                </c:pt>
                <c:pt idx="2404">
                  <c:v>251384</c:v>
                </c:pt>
                <c:pt idx="2405">
                  <c:v>251384</c:v>
                </c:pt>
                <c:pt idx="2406">
                  <c:v>251391</c:v>
                </c:pt>
                <c:pt idx="2407">
                  <c:v>251392</c:v>
                </c:pt>
                <c:pt idx="2408">
                  <c:v>251411</c:v>
                </c:pt>
                <c:pt idx="2409">
                  <c:v>251439</c:v>
                </c:pt>
                <c:pt idx="2410">
                  <c:v>251463</c:v>
                </c:pt>
                <c:pt idx="2411">
                  <c:v>251495</c:v>
                </c:pt>
                <c:pt idx="2412">
                  <c:v>251523</c:v>
                </c:pt>
                <c:pt idx="2413">
                  <c:v>251573</c:v>
                </c:pt>
                <c:pt idx="2414">
                  <c:v>251671</c:v>
                </c:pt>
                <c:pt idx="2415">
                  <c:v>251760</c:v>
                </c:pt>
                <c:pt idx="2416">
                  <c:v>251798</c:v>
                </c:pt>
                <c:pt idx="2417">
                  <c:v>251818</c:v>
                </c:pt>
                <c:pt idx="2418">
                  <c:v>251835</c:v>
                </c:pt>
                <c:pt idx="2419">
                  <c:v>251837</c:v>
                </c:pt>
                <c:pt idx="2420">
                  <c:v>251844</c:v>
                </c:pt>
                <c:pt idx="2421">
                  <c:v>251847</c:v>
                </c:pt>
                <c:pt idx="2422">
                  <c:v>251859</c:v>
                </c:pt>
                <c:pt idx="2423">
                  <c:v>251878</c:v>
                </c:pt>
                <c:pt idx="2424">
                  <c:v>251875</c:v>
                </c:pt>
                <c:pt idx="2425">
                  <c:v>251881</c:v>
                </c:pt>
                <c:pt idx="2426">
                  <c:v>251871</c:v>
                </c:pt>
                <c:pt idx="2427">
                  <c:v>251877</c:v>
                </c:pt>
                <c:pt idx="2428">
                  <c:v>251883</c:v>
                </c:pt>
                <c:pt idx="2429">
                  <c:v>251891</c:v>
                </c:pt>
                <c:pt idx="2430">
                  <c:v>251895</c:v>
                </c:pt>
                <c:pt idx="2431">
                  <c:v>251903</c:v>
                </c:pt>
                <c:pt idx="2432">
                  <c:v>251886</c:v>
                </c:pt>
                <c:pt idx="2433">
                  <c:v>251886</c:v>
                </c:pt>
                <c:pt idx="2434">
                  <c:v>251896</c:v>
                </c:pt>
                <c:pt idx="2435">
                  <c:v>251981</c:v>
                </c:pt>
                <c:pt idx="2436">
                  <c:v>252241</c:v>
                </c:pt>
                <c:pt idx="2437">
                  <c:v>252490</c:v>
                </c:pt>
                <c:pt idx="2438">
                  <c:v>252725</c:v>
                </c:pt>
                <c:pt idx="2439">
                  <c:v>252939</c:v>
                </c:pt>
                <c:pt idx="2440">
                  <c:v>253219</c:v>
                </c:pt>
                <c:pt idx="2441">
                  <c:v>253471</c:v>
                </c:pt>
                <c:pt idx="2442">
                  <c:v>253760</c:v>
                </c:pt>
                <c:pt idx="2443">
                  <c:v>254091</c:v>
                </c:pt>
                <c:pt idx="2444">
                  <c:v>254398</c:v>
                </c:pt>
                <c:pt idx="2445">
                  <c:v>254632</c:v>
                </c:pt>
                <c:pt idx="2446">
                  <c:v>254913</c:v>
                </c:pt>
                <c:pt idx="2447">
                  <c:v>255157</c:v>
                </c:pt>
                <c:pt idx="2448">
                  <c:v>255364</c:v>
                </c:pt>
                <c:pt idx="2449">
                  <c:v>255607</c:v>
                </c:pt>
                <c:pt idx="2450">
                  <c:v>255637</c:v>
                </c:pt>
                <c:pt idx="2451">
                  <c:v>255632</c:v>
                </c:pt>
                <c:pt idx="2452">
                  <c:v>255623</c:v>
                </c:pt>
                <c:pt idx="2453">
                  <c:v>255617</c:v>
                </c:pt>
                <c:pt idx="2454">
                  <c:v>255731</c:v>
                </c:pt>
                <c:pt idx="2455">
                  <c:v>256088</c:v>
                </c:pt>
                <c:pt idx="2456">
                  <c:v>256166</c:v>
                </c:pt>
                <c:pt idx="2457">
                  <c:v>256264</c:v>
                </c:pt>
                <c:pt idx="2458">
                  <c:v>256358</c:v>
                </c:pt>
                <c:pt idx="2459">
                  <c:v>256352</c:v>
                </c:pt>
                <c:pt idx="2460">
                  <c:v>256352</c:v>
                </c:pt>
                <c:pt idx="2461">
                  <c:v>256360</c:v>
                </c:pt>
                <c:pt idx="2462">
                  <c:v>256389</c:v>
                </c:pt>
                <c:pt idx="2463">
                  <c:v>256418</c:v>
                </c:pt>
                <c:pt idx="2464">
                  <c:v>256467</c:v>
                </c:pt>
                <c:pt idx="2465">
                  <c:v>256511</c:v>
                </c:pt>
                <c:pt idx="2466">
                  <c:v>256542</c:v>
                </c:pt>
                <c:pt idx="2467">
                  <c:v>256585</c:v>
                </c:pt>
                <c:pt idx="2468">
                  <c:v>256624</c:v>
                </c:pt>
                <c:pt idx="2469">
                  <c:v>256719</c:v>
                </c:pt>
                <c:pt idx="2470">
                  <c:v>256939</c:v>
                </c:pt>
                <c:pt idx="2471">
                  <c:v>257190</c:v>
                </c:pt>
                <c:pt idx="2472">
                  <c:v>257410</c:v>
                </c:pt>
                <c:pt idx="2473">
                  <c:v>257630</c:v>
                </c:pt>
                <c:pt idx="2474">
                  <c:v>257855</c:v>
                </c:pt>
                <c:pt idx="2475">
                  <c:v>258101</c:v>
                </c:pt>
                <c:pt idx="2476">
                  <c:v>258369</c:v>
                </c:pt>
                <c:pt idx="2477">
                  <c:v>258548</c:v>
                </c:pt>
                <c:pt idx="2478">
                  <c:v>258787</c:v>
                </c:pt>
                <c:pt idx="2479">
                  <c:v>258952</c:v>
                </c:pt>
                <c:pt idx="2480">
                  <c:v>258960</c:v>
                </c:pt>
                <c:pt idx="2481">
                  <c:v>258963</c:v>
                </c:pt>
                <c:pt idx="2482">
                  <c:v>258962</c:v>
                </c:pt>
                <c:pt idx="2483">
                  <c:v>258951</c:v>
                </c:pt>
                <c:pt idx="2484">
                  <c:v>258932</c:v>
                </c:pt>
                <c:pt idx="2485">
                  <c:v>258939</c:v>
                </c:pt>
                <c:pt idx="2486">
                  <c:v>258971</c:v>
                </c:pt>
                <c:pt idx="2487">
                  <c:v>258976</c:v>
                </c:pt>
                <c:pt idx="2488">
                  <c:v>258979</c:v>
                </c:pt>
                <c:pt idx="2489">
                  <c:v>258986</c:v>
                </c:pt>
                <c:pt idx="2490">
                  <c:v>258980</c:v>
                </c:pt>
                <c:pt idx="2491">
                  <c:v>258972</c:v>
                </c:pt>
                <c:pt idx="2492">
                  <c:v>258965</c:v>
                </c:pt>
                <c:pt idx="2493">
                  <c:v>258953</c:v>
                </c:pt>
                <c:pt idx="2494">
                  <c:v>258956</c:v>
                </c:pt>
                <c:pt idx="2495">
                  <c:v>258947</c:v>
                </c:pt>
                <c:pt idx="2496">
                  <c:v>258942</c:v>
                </c:pt>
                <c:pt idx="2497">
                  <c:v>258931</c:v>
                </c:pt>
                <c:pt idx="2498">
                  <c:v>258910</c:v>
                </c:pt>
                <c:pt idx="2499">
                  <c:v>258906</c:v>
                </c:pt>
                <c:pt idx="2500">
                  <c:v>258894</c:v>
                </c:pt>
                <c:pt idx="2501">
                  <c:v>258894</c:v>
                </c:pt>
                <c:pt idx="2502">
                  <c:v>258894</c:v>
                </c:pt>
                <c:pt idx="2503">
                  <c:v>258898</c:v>
                </c:pt>
                <c:pt idx="2504">
                  <c:v>258983</c:v>
                </c:pt>
                <c:pt idx="2505">
                  <c:v>259189</c:v>
                </c:pt>
                <c:pt idx="2506">
                  <c:v>259411</c:v>
                </c:pt>
                <c:pt idx="2507">
                  <c:v>259626</c:v>
                </c:pt>
                <c:pt idx="2508">
                  <c:v>259803</c:v>
                </c:pt>
                <c:pt idx="2509">
                  <c:v>259930</c:v>
                </c:pt>
                <c:pt idx="2510">
                  <c:v>259951</c:v>
                </c:pt>
                <c:pt idx="2511">
                  <c:v>259982</c:v>
                </c:pt>
                <c:pt idx="2512">
                  <c:v>259984</c:v>
                </c:pt>
                <c:pt idx="2513">
                  <c:v>260021</c:v>
                </c:pt>
                <c:pt idx="2514">
                  <c:v>260136</c:v>
                </c:pt>
                <c:pt idx="2515">
                  <c:v>260228</c:v>
                </c:pt>
                <c:pt idx="2516">
                  <c:v>260315</c:v>
                </c:pt>
                <c:pt idx="2517">
                  <c:v>260395</c:v>
                </c:pt>
                <c:pt idx="2518">
                  <c:v>260466</c:v>
                </c:pt>
                <c:pt idx="2519">
                  <c:v>260548</c:v>
                </c:pt>
                <c:pt idx="2520">
                  <c:v>260684</c:v>
                </c:pt>
                <c:pt idx="2521">
                  <c:v>260845</c:v>
                </c:pt>
                <c:pt idx="2522">
                  <c:v>260965</c:v>
                </c:pt>
                <c:pt idx="2523">
                  <c:v>261063</c:v>
                </c:pt>
                <c:pt idx="2524">
                  <c:v>261182</c:v>
                </c:pt>
                <c:pt idx="2525">
                  <c:v>261268</c:v>
                </c:pt>
                <c:pt idx="2526">
                  <c:v>261365</c:v>
                </c:pt>
                <c:pt idx="2527">
                  <c:v>261477</c:v>
                </c:pt>
                <c:pt idx="2528">
                  <c:v>261586</c:v>
                </c:pt>
                <c:pt idx="2529">
                  <c:v>261685</c:v>
                </c:pt>
                <c:pt idx="2530">
                  <c:v>261783</c:v>
                </c:pt>
                <c:pt idx="2531">
                  <c:v>261899</c:v>
                </c:pt>
                <c:pt idx="2532">
                  <c:v>262022</c:v>
                </c:pt>
                <c:pt idx="2533">
                  <c:v>262056</c:v>
                </c:pt>
                <c:pt idx="2534">
                  <c:v>262060</c:v>
                </c:pt>
                <c:pt idx="2535">
                  <c:v>262069</c:v>
                </c:pt>
                <c:pt idx="2536">
                  <c:v>262081</c:v>
                </c:pt>
                <c:pt idx="2537">
                  <c:v>262087</c:v>
                </c:pt>
                <c:pt idx="2538">
                  <c:v>262095</c:v>
                </c:pt>
                <c:pt idx="2539">
                  <c:v>262109</c:v>
                </c:pt>
                <c:pt idx="2540">
                  <c:v>262105</c:v>
                </c:pt>
                <c:pt idx="2541">
                  <c:v>262118</c:v>
                </c:pt>
                <c:pt idx="2542">
                  <c:v>262122</c:v>
                </c:pt>
                <c:pt idx="2543">
                  <c:v>262125</c:v>
                </c:pt>
                <c:pt idx="2544">
                  <c:v>262131</c:v>
                </c:pt>
                <c:pt idx="2545">
                  <c:v>262133</c:v>
                </c:pt>
                <c:pt idx="2546">
                  <c:v>262108</c:v>
                </c:pt>
                <c:pt idx="2547">
                  <c:v>262118</c:v>
                </c:pt>
                <c:pt idx="2548">
                  <c:v>262113</c:v>
                </c:pt>
                <c:pt idx="2549">
                  <c:v>262099</c:v>
                </c:pt>
                <c:pt idx="2550">
                  <c:v>262085</c:v>
                </c:pt>
                <c:pt idx="2551">
                  <c:v>262076</c:v>
                </c:pt>
                <c:pt idx="2552">
                  <c:v>262074</c:v>
                </c:pt>
                <c:pt idx="2553">
                  <c:v>262068</c:v>
                </c:pt>
                <c:pt idx="2554">
                  <c:v>262057</c:v>
                </c:pt>
                <c:pt idx="2555">
                  <c:v>262037</c:v>
                </c:pt>
                <c:pt idx="2556">
                  <c:v>262034</c:v>
                </c:pt>
                <c:pt idx="2557">
                  <c:v>262034</c:v>
                </c:pt>
                <c:pt idx="2558">
                  <c:v>262047</c:v>
                </c:pt>
                <c:pt idx="2559">
                  <c:v>262045</c:v>
                </c:pt>
                <c:pt idx="2560">
                  <c:v>262053</c:v>
                </c:pt>
                <c:pt idx="2561">
                  <c:v>262053</c:v>
                </c:pt>
                <c:pt idx="2562">
                  <c:v>262055</c:v>
                </c:pt>
                <c:pt idx="2563">
                  <c:v>262046</c:v>
                </c:pt>
                <c:pt idx="2564">
                  <c:v>262040</c:v>
                </c:pt>
                <c:pt idx="2565">
                  <c:v>262044</c:v>
                </c:pt>
                <c:pt idx="2566">
                  <c:v>262040</c:v>
                </c:pt>
                <c:pt idx="2567">
                  <c:v>262024</c:v>
                </c:pt>
                <c:pt idx="2568">
                  <c:v>262011</c:v>
                </c:pt>
                <c:pt idx="2569">
                  <c:v>262014</c:v>
                </c:pt>
                <c:pt idx="2570">
                  <c:v>262027</c:v>
                </c:pt>
                <c:pt idx="2571">
                  <c:v>262018</c:v>
                </c:pt>
                <c:pt idx="2572">
                  <c:v>262025</c:v>
                </c:pt>
                <c:pt idx="2573">
                  <c:v>262033</c:v>
                </c:pt>
                <c:pt idx="2574">
                  <c:v>262060</c:v>
                </c:pt>
                <c:pt idx="2575">
                  <c:v>262077</c:v>
                </c:pt>
                <c:pt idx="2576">
                  <c:v>262095</c:v>
                </c:pt>
                <c:pt idx="2577">
                  <c:v>262121</c:v>
                </c:pt>
                <c:pt idx="2578">
                  <c:v>262147</c:v>
                </c:pt>
                <c:pt idx="2579">
                  <c:v>262153</c:v>
                </c:pt>
                <c:pt idx="2580">
                  <c:v>262169</c:v>
                </c:pt>
                <c:pt idx="2581">
                  <c:v>262181</c:v>
                </c:pt>
                <c:pt idx="2582">
                  <c:v>262183</c:v>
                </c:pt>
                <c:pt idx="2583">
                  <c:v>262184</c:v>
                </c:pt>
                <c:pt idx="2584">
                  <c:v>262192</c:v>
                </c:pt>
                <c:pt idx="2585">
                  <c:v>262200</c:v>
                </c:pt>
                <c:pt idx="2586">
                  <c:v>262198</c:v>
                </c:pt>
                <c:pt idx="2587">
                  <c:v>262202</c:v>
                </c:pt>
                <c:pt idx="2588">
                  <c:v>262218</c:v>
                </c:pt>
                <c:pt idx="2589">
                  <c:v>262222</c:v>
                </c:pt>
                <c:pt idx="2590">
                  <c:v>262214</c:v>
                </c:pt>
                <c:pt idx="2591">
                  <c:v>262200</c:v>
                </c:pt>
                <c:pt idx="2592">
                  <c:v>262191</c:v>
                </c:pt>
                <c:pt idx="2593">
                  <c:v>262192</c:v>
                </c:pt>
                <c:pt idx="2594">
                  <c:v>262194</c:v>
                </c:pt>
                <c:pt idx="2595">
                  <c:v>262186</c:v>
                </c:pt>
                <c:pt idx="2596">
                  <c:v>262168</c:v>
                </c:pt>
                <c:pt idx="2597">
                  <c:v>262180</c:v>
                </c:pt>
                <c:pt idx="2598">
                  <c:v>262194</c:v>
                </c:pt>
                <c:pt idx="2599">
                  <c:v>262190</c:v>
                </c:pt>
                <c:pt idx="2600">
                  <c:v>262183</c:v>
                </c:pt>
                <c:pt idx="2601">
                  <c:v>262181</c:v>
                </c:pt>
                <c:pt idx="2602">
                  <c:v>262178</c:v>
                </c:pt>
                <c:pt idx="2603">
                  <c:v>262181</c:v>
                </c:pt>
                <c:pt idx="2604">
                  <c:v>262189</c:v>
                </c:pt>
                <c:pt idx="2605">
                  <c:v>262181</c:v>
                </c:pt>
                <c:pt idx="2606">
                  <c:v>262188</c:v>
                </c:pt>
                <c:pt idx="2607">
                  <c:v>262183</c:v>
                </c:pt>
                <c:pt idx="2608">
                  <c:v>262180</c:v>
                </c:pt>
                <c:pt idx="2609">
                  <c:v>262197</c:v>
                </c:pt>
                <c:pt idx="2610">
                  <c:v>262217</c:v>
                </c:pt>
                <c:pt idx="2611">
                  <c:v>262218</c:v>
                </c:pt>
                <c:pt idx="2612">
                  <c:v>262205</c:v>
                </c:pt>
                <c:pt idx="2613">
                  <c:v>262208</c:v>
                </c:pt>
                <c:pt idx="2614">
                  <c:v>262199</c:v>
                </c:pt>
                <c:pt idx="2615">
                  <c:v>262203</c:v>
                </c:pt>
                <c:pt idx="2616">
                  <c:v>262199</c:v>
                </c:pt>
                <c:pt idx="2617">
                  <c:v>262202</c:v>
                </c:pt>
                <c:pt idx="2618">
                  <c:v>262196</c:v>
                </c:pt>
                <c:pt idx="2619">
                  <c:v>262192</c:v>
                </c:pt>
                <c:pt idx="2620">
                  <c:v>262189</c:v>
                </c:pt>
                <c:pt idx="2621">
                  <c:v>262174</c:v>
                </c:pt>
                <c:pt idx="2622">
                  <c:v>262163</c:v>
                </c:pt>
                <c:pt idx="2623">
                  <c:v>262164</c:v>
                </c:pt>
                <c:pt idx="2624">
                  <c:v>262163</c:v>
                </c:pt>
                <c:pt idx="2625">
                  <c:v>262167</c:v>
                </c:pt>
                <c:pt idx="2626">
                  <c:v>262188</c:v>
                </c:pt>
                <c:pt idx="2627">
                  <c:v>262194</c:v>
                </c:pt>
                <c:pt idx="2628">
                  <c:v>262209</c:v>
                </c:pt>
                <c:pt idx="2629">
                  <c:v>262224</c:v>
                </c:pt>
                <c:pt idx="2630">
                  <c:v>262226</c:v>
                </c:pt>
                <c:pt idx="2631">
                  <c:v>262225</c:v>
                </c:pt>
                <c:pt idx="2632">
                  <c:v>262221</c:v>
                </c:pt>
                <c:pt idx="2633">
                  <c:v>262220</c:v>
                </c:pt>
                <c:pt idx="2634">
                  <c:v>262231</c:v>
                </c:pt>
                <c:pt idx="2635">
                  <c:v>262236</c:v>
                </c:pt>
                <c:pt idx="2636">
                  <c:v>262240</c:v>
                </c:pt>
                <c:pt idx="2637">
                  <c:v>262232</c:v>
                </c:pt>
                <c:pt idx="2638">
                  <c:v>262238</c:v>
                </c:pt>
                <c:pt idx="2639">
                  <c:v>262248</c:v>
                </c:pt>
                <c:pt idx="2640">
                  <c:v>262255</c:v>
                </c:pt>
                <c:pt idx="2641">
                  <c:v>262248</c:v>
                </c:pt>
                <c:pt idx="2642">
                  <c:v>262242</c:v>
                </c:pt>
                <c:pt idx="2643">
                  <c:v>262234</c:v>
                </c:pt>
                <c:pt idx="2644">
                  <c:v>262225</c:v>
                </c:pt>
                <c:pt idx="2645">
                  <c:v>262169</c:v>
                </c:pt>
                <c:pt idx="2646">
                  <c:v>262166</c:v>
                </c:pt>
                <c:pt idx="2647">
                  <c:v>262174</c:v>
                </c:pt>
                <c:pt idx="2648">
                  <c:v>262179</c:v>
                </c:pt>
                <c:pt idx="2649">
                  <c:v>262179</c:v>
                </c:pt>
                <c:pt idx="2650">
                  <c:v>262181</c:v>
                </c:pt>
                <c:pt idx="2651">
                  <c:v>262214</c:v>
                </c:pt>
                <c:pt idx="2652">
                  <c:v>262251</c:v>
                </c:pt>
                <c:pt idx="2653">
                  <c:v>262288</c:v>
                </c:pt>
                <c:pt idx="2654">
                  <c:v>262292</c:v>
                </c:pt>
                <c:pt idx="2655">
                  <c:v>262341</c:v>
                </c:pt>
                <c:pt idx="2656">
                  <c:v>262367</c:v>
                </c:pt>
                <c:pt idx="2657">
                  <c:v>262371</c:v>
                </c:pt>
                <c:pt idx="2658">
                  <c:v>262342</c:v>
                </c:pt>
                <c:pt idx="2659">
                  <c:v>262341</c:v>
                </c:pt>
                <c:pt idx="2660">
                  <c:v>262358</c:v>
                </c:pt>
                <c:pt idx="2661">
                  <c:v>262371</c:v>
                </c:pt>
                <c:pt idx="2662">
                  <c:v>262373</c:v>
                </c:pt>
                <c:pt idx="2663">
                  <c:v>262377</c:v>
                </c:pt>
                <c:pt idx="2664">
                  <c:v>262383</c:v>
                </c:pt>
                <c:pt idx="2665">
                  <c:v>262387</c:v>
                </c:pt>
                <c:pt idx="2666">
                  <c:v>262386</c:v>
                </c:pt>
                <c:pt idx="2667">
                  <c:v>262401</c:v>
                </c:pt>
                <c:pt idx="2668">
                  <c:v>262412</c:v>
                </c:pt>
                <c:pt idx="2669">
                  <c:v>262417</c:v>
                </c:pt>
                <c:pt idx="2670">
                  <c:v>262425</c:v>
                </c:pt>
                <c:pt idx="2671">
                  <c:v>262437</c:v>
                </c:pt>
                <c:pt idx="2672">
                  <c:v>262453</c:v>
                </c:pt>
                <c:pt idx="2673">
                  <c:v>262451</c:v>
                </c:pt>
                <c:pt idx="2674">
                  <c:v>262445</c:v>
                </c:pt>
                <c:pt idx="2675">
                  <c:v>262468</c:v>
                </c:pt>
                <c:pt idx="2676">
                  <c:v>262486</c:v>
                </c:pt>
                <c:pt idx="2677">
                  <c:v>262492</c:v>
                </c:pt>
                <c:pt idx="2678">
                  <c:v>262507</c:v>
                </c:pt>
                <c:pt idx="2679">
                  <c:v>262517</c:v>
                </c:pt>
                <c:pt idx="2680">
                  <c:v>262498</c:v>
                </c:pt>
                <c:pt idx="2681">
                  <c:v>262493</c:v>
                </c:pt>
                <c:pt idx="2682">
                  <c:v>262499</c:v>
                </c:pt>
                <c:pt idx="2683">
                  <c:v>262498</c:v>
                </c:pt>
                <c:pt idx="2684">
                  <c:v>262505</c:v>
                </c:pt>
                <c:pt idx="2685">
                  <c:v>262505</c:v>
                </c:pt>
                <c:pt idx="2686">
                  <c:v>262508</c:v>
                </c:pt>
                <c:pt idx="2687">
                  <c:v>262504</c:v>
                </c:pt>
                <c:pt idx="2688">
                  <c:v>262497</c:v>
                </c:pt>
                <c:pt idx="2689">
                  <c:v>262492</c:v>
                </c:pt>
                <c:pt idx="2690">
                  <c:v>262482</c:v>
                </c:pt>
                <c:pt idx="2691">
                  <c:v>262487</c:v>
                </c:pt>
                <c:pt idx="2692">
                  <c:v>262477</c:v>
                </c:pt>
                <c:pt idx="2693">
                  <c:v>262470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C9-4694-85FC-32946FCE3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662152"/>
        <c:axId val="275664120"/>
      </c:lineChart>
      <c:dateAx>
        <c:axId val="275662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64120"/>
        <c:crosses val="autoZero"/>
        <c:auto val="1"/>
        <c:lblOffset val="100"/>
        <c:baseTimeUnit val="days"/>
      </c:dateAx>
      <c:valAx>
        <c:axId val="27566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6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143F7-A952-4A15-A240-8D436A828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Deutsche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720093-92C0-4AB9-9030-2066F80F75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9265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3A599-5D77-4563-9972-2F47E75A3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08/16/2012 - 12/31/2019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462C8-B916-43A2-B25C-DE1D47748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9063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Deutsche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Deutsche Post</dc:title>
  <dc:creator>Frederik Peiniger</dc:creator>
  <cp:lastModifiedBy>Frederik Peiniger</cp:lastModifiedBy>
  <cp:revision>1</cp:revision>
  <dcterms:created xsi:type="dcterms:W3CDTF">2020-01-17T15:05:15Z</dcterms:created>
  <dcterms:modified xsi:type="dcterms:W3CDTF">2020-01-17T15:05:21Z</dcterms:modified>
</cp:coreProperties>
</file>