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4E1-4449-8D58-97D77B7C2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594000"/>
        <c:axId val="278281672"/>
      </c:lineChart>
      <c:catAx>
        <c:axId val="33359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81672"/>
        <c:crosses val="autoZero"/>
        <c:auto val="1"/>
        <c:lblAlgn val="ctr"/>
        <c:lblOffset val="100"/>
        <c:noMultiLvlLbl val="0"/>
      </c:catAx>
      <c:valAx>
        <c:axId val="27828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9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2263-A3A5-4470-8756-B27757D9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bumbleandbumble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0E2EE-9540-47D8-A6EC-5F4A1D1B2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431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0450A-A8C7-4C8B-A5DA-11CA8748B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04/09/2018 - 05/09/2018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1B9B7-60C5-4F0E-B60C-68697B3A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126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bumbleandbumble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bumbleandbumble</dc:title>
  <dc:creator>Administrator</dc:creator>
  <cp:lastModifiedBy>Administrator</cp:lastModifiedBy>
  <cp:revision>1</cp:revision>
  <dcterms:created xsi:type="dcterms:W3CDTF">2018-06-04T17:04:43Z</dcterms:created>
  <dcterms:modified xsi:type="dcterms:W3CDTF">2018-06-04T17:04:52Z</dcterms:modified>
</cp:coreProperties>
</file>