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10876-4B94-4A44-879F-DFDCD5340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82A11-A966-405B-A350-497B2EAB9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194918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19279198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9582447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94977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312373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9033912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5447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85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Caltex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64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4F4EA-DB8D-448F-B322-2BFFDB941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25915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Pages</dc:title>
  <dc:creator>Administrator</dc:creator>
  <cp:lastModifiedBy>Administrator</cp:lastModifiedBy>
  <cp:revision>1</cp:revision>
  <dcterms:created xsi:type="dcterms:W3CDTF">2018-06-02T08:31:55Z</dcterms:created>
  <dcterms:modified xsi:type="dcterms:W3CDTF">2018-06-02T08:32:00Z</dcterms:modified>
</cp:coreProperties>
</file>