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38F6-48F9-83F9-962EEBFBB3B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Sheet1!$C$2:$C$62</c:f>
            </c:numRef>
          </c:val>
          <c:smooth val="0"/>
          <c:extLst>
            <c:ext xmlns:c16="http://schemas.microsoft.com/office/drawing/2014/chart" uri="{C3380CC4-5D6E-409C-BE32-E72D297353CC}">
              <c16:uniqueId val="{00000001-38F6-48F9-83F9-962EEBFBB3B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Sheet1!$D$2:$D$62</c:f>
            </c:numRef>
          </c:val>
          <c:smooth val="0"/>
          <c:extLst>
            <c:ext xmlns:c16="http://schemas.microsoft.com/office/drawing/2014/chart" uri="{C3380CC4-5D6E-409C-BE32-E72D297353CC}">
              <c16:uniqueId val="{00000002-38F6-48F9-83F9-962EEBFBB3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3254616"/>
        <c:axId val="21107944"/>
      </c:lineChart>
      <c:catAx>
        <c:axId val="333254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107944"/>
        <c:crosses val="autoZero"/>
        <c:auto val="1"/>
        <c:lblAlgn val="ctr"/>
        <c:lblOffset val="100"/>
        <c:noMultiLvlLbl val="0"/>
      </c:catAx>
      <c:valAx>
        <c:axId val="2110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254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8AECB-E98D-4028-96ED-660CB67BD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5634E5-DE2E-4CD0-8A8B-55FB4C05AE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074555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20E7B3-8ABF-4359-93BA-ED08B574E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04/03/2018 - 06/02/2018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90CEA1-A0A9-487F-B44F-47876939A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736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Own Posts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All Pages</dc:title>
  <dc:creator>Administrator</dc:creator>
  <cp:lastModifiedBy>Administrator</cp:lastModifiedBy>
  <cp:revision>1</cp:revision>
  <dcterms:created xsi:type="dcterms:W3CDTF">2018-06-03T16:07:07Z</dcterms:created>
  <dcterms:modified xsi:type="dcterms:W3CDTF">2018-06-03T16:07:12Z</dcterms:modified>
</cp:coreProperties>
</file>