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6A76-4C52-846E-22FC469823C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6A76-4C52-846E-22FC469823C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6A76-4C52-846E-22FC469823C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6A76-4C52-846E-22FC469823C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6A76-4C52-846E-22FC46982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121080"/>
        <c:axId val="276351272"/>
      </c:barChart>
      <c:catAx>
        <c:axId val="33912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51272"/>
        <c:crosses val="autoZero"/>
        <c:auto val="1"/>
        <c:lblAlgn val="ctr"/>
        <c:lblOffset val="100"/>
        <c:noMultiLvlLbl val="0"/>
      </c:catAx>
      <c:valAx>
        <c:axId val="27635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2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98C79-DE38-43FF-A130-EC6D106E4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 | Märkte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4B071F-8C7F-47C4-979B-081391CB17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1038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F1BAD-F45F-4B09-8685-198C7A78C4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BC79B-0196-4F88-9153-4BFA0364F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473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Response Times Distribution | Märkte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Response Times Distribution | Märkte</dc:title>
  <dc:creator>Administrator</dc:creator>
  <cp:lastModifiedBy>Administrator</cp:lastModifiedBy>
  <cp:revision>1</cp:revision>
  <dcterms:created xsi:type="dcterms:W3CDTF">2018-06-05T20:16:06Z</dcterms:created>
  <dcterms:modified xsi:type="dcterms:W3CDTF">2018-06-05T20:16:11Z</dcterms:modified>
</cp:coreProperties>
</file>