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54A1-4805-B809-EE8F835A865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Sheet1!$C$2:$C$63</c:f>
            </c:numRef>
          </c:val>
          <c:smooth val="0"/>
          <c:extLst>
            <c:ext xmlns:c16="http://schemas.microsoft.com/office/drawing/2014/chart" uri="{C3380CC4-5D6E-409C-BE32-E72D297353CC}">
              <c16:uniqueId val="{00000001-54A1-4805-B809-EE8F835A86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771280"/>
        <c:axId val="345770624"/>
      </c:lineChart>
      <c:catAx>
        <c:axId val="34577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70624"/>
        <c:crosses val="autoZero"/>
        <c:auto val="1"/>
        <c:lblAlgn val="ctr"/>
        <c:lblOffset val="100"/>
        <c:noMultiLvlLbl val="0"/>
      </c:catAx>
      <c:valAx>
        <c:axId val="3457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7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70E3F-C321-4763-9DC7-5EFD68D5A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Märkte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3F8103-D8F0-4621-9FBA-34952E1652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5227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9DA888-D8B6-4001-AAC1-FADB12365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04/05/2018 - 06/05/2018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2F093-67E9-4E58-B755-795A1C348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75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Märkte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Märkte</dc:title>
  <dc:creator>Administrator</dc:creator>
  <cp:lastModifiedBy>Administrator</cp:lastModifiedBy>
  <cp:revision>1</cp:revision>
  <dcterms:created xsi:type="dcterms:W3CDTF">2018-06-05T20:08:59Z</dcterms:created>
  <dcterms:modified xsi:type="dcterms:W3CDTF">2018-06-05T20:09:10Z</dcterms:modified>
</cp:coreProperties>
</file>