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mein_rossmann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0.95492711707757005</c:v>
                </c:pt>
                <c:pt idx="1">
                  <c:v>0.55221485423371997</c:v>
                </c:pt>
                <c:pt idx="2">
                  <c:v>0.88057382511747995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4-4081-8180-6FDDED1CF9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dm_deutschland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1.017026516469</c:v>
                </c:pt>
                <c:pt idx="1">
                  <c:v>0.46475652916042998</c:v>
                </c:pt>
                <c:pt idx="2">
                  <c:v>0.71720369658896999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94-4081-8180-6FDDED1CF9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mueller_drogeriemarkt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1.3394300146428</c:v>
                </c:pt>
                <c:pt idx="1">
                  <c:v>0.29701298838326001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94-4081-8180-6FDDED1CF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510008"/>
        <c:axId val="274582320"/>
      </c:barChart>
      <c:catAx>
        <c:axId val="33551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82320"/>
        <c:crosses val="autoZero"/>
        <c:auto val="1"/>
        <c:lblAlgn val="ctr"/>
        <c:lblOffset val="100"/>
        <c:noMultiLvlLbl val="0"/>
      </c:catAx>
      <c:valAx>
        <c:axId val="2745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1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D332F-F668-40E8-AEF5-7E50E15C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Drogerie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A7A4A4-CED0-40AE-B6FB-69B321947A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7334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4A1E4-0D7F-4F52-842E-DDF5F35A2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04/04/2018 - 05/24/2018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0DD11-F15A-42F7-BF7E-29629B189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488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By Post Type | Drogerie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Drogerie Instagram</dc:title>
  <dc:creator>Administrator</dc:creator>
  <cp:lastModifiedBy>Administrator</cp:lastModifiedBy>
  <cp:revision>1</cp:revision>
  <dcterms:created xsi:type="dcterms:W3CDTF">2018-06-03T20:51:38Z</dcterms:created>
  <dcterms:modified xsi:type="dcterms:W3CDTF">2018-06-03T20:51:43Z</dcterms:modified>
</cp:coreProperties>
</file>