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72068</c:v>
                </c:pt>
                <c:pt idx="1">
                  <c:v>72151</c:v>
                </c:pt>
                <c:pt idx="2">
                  <c:v>72236</c:v>
                </c:pt>
                <c:pt idx="3">
                  <c:v>72314</c:v>
                </c:pt>
                <c:pt idx="4">
                  <c:v>72377</c:v>
                </c:pt>
                <c:pt idx="5">
                  <c:v>72441</c:v>
                </c:pt>
                <c:pt idx="6">
                  <c:v>72472</c:v>
                </c:pt>
                <c:pt idx="7">
                  <c:v>72523</c:v>
                </c:pt>
                <c:pt idx="8">
                  <c:v>72732</c:v>
                </c:pt>
                <c:pt idx="9">
                  <c:v>73119</c:v>
                </c:pt>
                <c:pt idx="10">
                  <c:v>73377</c:v>
                </c:pt>
                <c:pt idx="11">
                  <c:v>73498</c:v>
                </c:pt>
                <c:pt idx="12">
                  <c:v>73520</c:v>
                </c:pt>
                <c:pt idx="13">
                  <c:v>73538</c:v>
                </c:pt>
                <c:pt idx="14">
                  <c:v>73555</c:v>
                </c:pt>
                <c:pt idx="15">
                  <c:v>73590</c:v>
                </c:pt>
                <c:pt idx="16">
                  <c:v>73628</c:v>
                </c:pt>
                <c:pt idx="17">
                  <c:v>73674</c:v>
                </c:pt>
                <c:pt idx="18">
                  <c:v>73751</c:v>
                </c:pt>
                <c:pt idx="19">
                  <c:v>73823</c:v>
                </c:pt>
                <c:pt idx="20">
                  <c:v>73875</c:v>
                </c:pt>
                <c:pt idx="21">
                  <c:v>73949</c:v>
                </c:pt>
                <c:pt idx="22">
                  <c:v>74006</c:v>
                </c:pt>
                <c:pt idx="23">
                  <c:v>74031</c:v>
                </c:pt>
                <c:pt idx="24">
                  <c:v>74078</c:v>
                </c:pt>
                <c:pt idx="25">
                  <c:v>74112</c:v>
                </c:pt>
                <c:pt idx="26">
                  <c:v>74138</c:v>
                </c:pt>
                <c:pt idx="27">
                  <c:v>74180</c:v>
                </c:pt>
                <c:pt idx="28">
                  <c:v>74225</c:v>
                </c:pt>
                <c:pt idx="29">
                  <c:v>74287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CB-498B-814D-5BE01804A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715264"/>
        <c:axId val="345717888"/>
      </c:lineChart>
      <c:dateAx>
        <c:axId val="345715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17888"/>
        <c:crosses val="autoZero"/>
        <c:auto val="1"/>
        <c:lblOffset val="100"/>
        <c:baseTimeUnit val="days"/>
      </c:dateAx>
      <c:valAx>
        <c:axId val="3457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1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6.3869373247063002E-2</c:v>
                </c:pt>
                <c:pt idx="1">
                  <c:v>0.1151690070489</c:v>
                </c:pt>
                <c:pt idx="2">
                  <c:v>0.11780848498288</c:v>
                </c:pt>
                <c:pt idx="3">
                  <c:v>0.10797940085276</c:v>
                </c:pt>
                <c:pt idx="4">
                  <c:v>8.7120059739469999E-2</c:v>
                </c:pt>
                <c:pt idx="5">
                  <c:v>8.8425881150088995E-2</c:v>
                </c:pt>
                <c:pt idx="6">
                  <c:v>4.2793445700638998E-2</c:v>
                </c:pt>
                <c:pt idx="7">
                  <c:v>7.0372005740148E-2</c:v>
                </c:pt>
                <c:pt idx="8">
                  <c:v>0.28818443804034999</c:v>
                </c:pt>
                <c:pt idx="9">
                  <c:v>0.53209041412308</c:v>
                </c:pt>
                <c:pt idx="10">
                  <c:v>0.35284946457145</c:v>
                </c:pt>
                <c:pt idx="11">
                  <c:v>0.16490180846859001</c:v>
                </c:pt>
                <c:pt idx="12">
                  <c:v>2.9932787286729001E-2</c:v>
                </c:pt>
                <c:pt idx="13">
                  <c:v>2.4483133841132002E-2</c:v>
                </c:pt>
                <c:pt idx="14">
                  <c:v>2.3117299899372001E-2</c:v>
                </c:pt>
                <c:pt idx="15">
                  <c:v>4.7583440962545E-2</c:v>
                </c:pt>
                <c:pt idx="16">
                  <c:v>5.163745074059E-2</c:v>
                </c:pt>
                <c:pt idx="17">
                  <c:v>6.2476231868311E-2</c:v>
                </c:pt>
                <c:pt idx="18">
                  <c:v>0.10451448272118</c:v>
                </c:pt>
                <c:pt idx="19">
                  <c:v>9.7625794904475996E-2</c:v>
                </c:pt>
                <c:pt idx="20">
                  <c:v>7.0438752150413994E-2</c:v>
                </c:pt>
                <c:pt idx="21">
                  <c:v>0.10016920473773</c:v>
                </c:pt>
                <c:pt idx="22">
                  <c:v>7.7080149832992995E-2</c:v>
                </c:pt>
                <c:pt idx="23">
                  <c:v>3.3781044780153001E-2</c:v>
                </c:pt>
                <c:pt idx="24">
                  <c:v>6.3486917642608998E-2</c:v>
                </c:pt>
                <c:pt idx="25">
                  <c:v>4.5897567428925999E-2</c:v>
                </c:pt>
                <c:pt idx="26">
                  <c:v>3.5082037996546002E-2</c:v>
                </c:pt>
                <c:pt idx="27">
                  <c:v>5.6651110091991003E-2</c:v>
                </c:pt>
                <c:pt idx="28">
                  <c:v>6.0663251550283001E-2</c:v>
                </c:pt>
                <c:pt idx="29">
                  <c:v>8.3529808016166995E-2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5B-40B9-870A-203C23EA2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25184"/>
        <c:axId val="347022232"/>
      </c:lineChart>
      <c:dateAx>
        <c:axId val="34702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22232"/>
        <c:crosses val="autoZero"/>
        <c:auto val="1"/>
        <c:lblOffset val="100"/>
        <c:baseTimeUnit val="days"/>
      </c:dateAx>
      <c:valAx>
        <c:axId val="34702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2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46</c:v>
                </c:pt>
                <c:pt idx="1">
                  <c:v>83</c:v>
                </c:pt>
                <c:pt idx="2">
                  <c:v>85</c:v>
                </c:pt>
                <c:pt idx="3">
                  <c:v>78</c:v>
                </c:pt>
                <c:pt idx="4">
                  <c:v>63</c:v>
                </c:pt>
                <c:pt idx="5">
                  <c:v>64</c:v>
                </c:pt>
                <c:pt idx="6">
                  <c:v>31</c:v>
                </c:pt>
                <c:pt idx="7">
                  <c:v>51</c:v>
                </c:pt>
                <c:pt idx="8">
                  <c:v>209</c:v>
                </c:pt>
                <c:pt idx="9">
                  <c:v>387</c:v>
                </c:pt>
                <c:pt idx="10">
                  <c:v>258</c:v>
                </c:pt>
                <c:pt idx="11">
                  <c:v>121</c:v>
                </c:pt>
                <c:pt idx="12">
                  <c:v>22</c:v>
                </c:pt>
                <c:pt idx="13">
                  <c:v>18</c:v>
                </c:pt>
                <c:pt idx="14">
                  <c:v>17</c:v>
                </c:pt>
                <c:pt idx="15">
                  <c:v>35</c:v>
                </c:pt>
                <c:pt idx="16">
                  <c:v>38</c:v>
                </c:pt>
                <c:pt idx="17">
                  <c:v>46</c:v>
                </c:pt>
                <c:pt idx="18">
                  <c:v>77</c:v>
                </c:pt>
                <c:pt idx="19">
                  <c:v>72</c:v>
                </c:pt>
                <c:pt idx="20">
                  <c:v>52</c:v>
                </c:pt>
                <c:pt idx="21">
                  <c:v>74</c:v>
                </c:pt>
                <c:pt idx="22">
                  <c:v>57</c:v>
                </c:pt>
                <c:pt idx="23">
                  <c:v>25</c:v>
                </c:pt>
                <c:pt idx="24">
                  <c:v>47</c:v>
                </c:pt>
                <c:pt idx="25">
                  <c:v>34</c:v>
                </c:pt>
                <c:pt idx="26">
                  <c:v>26</c:v>
                </c:pt>
                <c:pt idx="27">
                  <c:v>42</c:v>
                </c:pt>
                <c:pt idx="28">
                  <c:v>45</c:v>
                </c:pt>
                <c:pt idx="29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CA-4591-B415-3C046F629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471456"/>
        <c:axId val="346467520"/>
      </c:lineChart>
      <c:dateAx>
        <c:axId val="346471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67520"/>
        <c:crosses val="autoZero"/>
        <c:auto val="1"/>
        <c:lblOffset val="100"/>
        <c:baseTimeUnit val="days"/>
      </c:dateAx>
      <c:valAx>
        <c:axId val="34646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89</c:v>
                </c:pt>
                <c:pt idx="1">
                  <c:v>134</c:v>
                </c:pt>
                <c:pt idx="2">
                  <c:v>107</c:v>
                </c:pt>
                <c:pt idx="3">
                  <c:v>74</c:v>
                </c:pt>
                <c:pt idx="4">
                  <c:v>46</c:v>
                </c:pt>
                <c:pt idx="5">
                  <c:v>36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C4-4DDC-8B46-233394B76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464568"/>
        <c:axId val="346465552"/>
      </c:barChart>
      <c:catAx>
        <c:axId val="34646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65552"/>
        <c:crosses val="autoZero"/>
        <c:auto val="1"/>
        <c:lblAlgn val="ctr"/>
        <c:lblOffset val="100"/>
        <c:noMultiLvlLbl val="0"/>
      </c:catAx>
      <c:valAx>
        <c:axId val="34646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6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5.3300949334331001E-2</c:v>
                </c:pt>
                <c:pt idx="1">
                  <c:v>8.4207095126853995E-2</c:v>
                </c:pt>
                <c:pt idx="2">
                  <c:v>5.3749893445209002E-2</c:v>
                </c:pt>
                <c:pt idx="3">
                  <c:v>6.1372179469691E-2</c:v>
                </c:pt>
                <c:pt idx="4">
                  <c:v>4.0677414543531999E-2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C-4637-8E61-D0E297021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009480"/>
        <c:axId val="349011776"/>
      </c:barChart>
      <c:catAx>
        <c:axId val="34900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1776"/>
        <c:crosses val="autoZero"/>
        <c:auto val="1"/>
        <c:lblAlgn val="ctr"/>
        <c:lblOffset val="100"/>
        <c:noMultiLvlLbl val="0"/>
      </c:catAx>
      <c:valAx>
        <c:axId val="34901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0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1.2492192379763E-2</c:v>
                </c:pt>
                <c:pt idx="1">
                  <c:v>4.1603683312762998E-2</c:v>
                </c:pt>
                <c:pt idx="2">
                  <c:v>0</c:v>
                </c:pt>
                <c:pt idx="3">
                  <c:v>8.0249048772050996E-2</c:v>
                </c:pt>
                <c:pt idx="4">
                  <c:v>7.5333471559886997E-2</c:v>
                </c:pt>
                <c:pt idx="5">
                  <c:v>9.4601499813559004E-2</c:v>
                </c:pt>
                <c:pt idx="6">
                  <c:v>5.2445622170697002E-2</c:v>
                </c:pt>
                <c:pt idx="7">
                  <c:v>0</c:v>
                </c:pt>
                <c:pt idx="8">
                  <c:v>3.4422459966679003E-2</c:v>
                </c:pt>
                <c:pt idx="9">
                  <c:v>7.6791223860130001E-2</c:v>
                </c:pt>
                <c:pt idx="10">
                  <c:v>7.3722149410222995E-2</c:v>
                </c:pt>
                <c:pt idx="11">
                  <c:v>0</c:v>
                </c:pt>
                <c:pt idx="12">
                  <c:v>1.4964154049164E-2</c:v>
                </c:pt>
                <c:pt idx="13">
                  <c:v>4.2160236097322001E-2</c:v>
                </c:pt>
                <c:pt idx="14">
                  <c:v>0</c:v>
                </c:pt>
                <c:pt idx="15">
                  <c:v>4.8931658783233002E-2</c:v>
                </c:pt>
                <c:pt idx="16">
                  <c:v>5.1171278874413001E-2</c:v>
                </c:pt>
                <c:pt idx="17">
                  <c:v>9.5948007042222005E-2</c:v>
                </c:pt>
                <c:pt idx="18">
                  <c:v>5.1891143911439001E-2</c:v>
                </c:pt>
                <c:pt idx="19">
                  <c:v>5.8275848049114003E-2</c:v>
                </c:pt>
                <c:pt idx="20">
                  <c:v>3.1144632967271001E-2</c:v>
                </c:pt>
                <c:pt idx="21">
                  <c:v>4.3294728866760002E-2</c:v>
                </c:pt>
                <c:pt idx="22">
                  <c:v>3.7173716155020999E-2</c:v>
                </c:pt>
                <c:pt idx="23">
                  <c:v>7.9710340727930998E-2</c:v>
                </c:pt>
                <c:pt idx="24">
                  <c:v>6.4142382585681001E-2</c:v>
                </c:pt>
                <c:pt idx="25">
                  <c:v>2.4293137188743999E-2</c:v>
                </c:pt>
                <c:pt idx="26">
                  <c:v>2.1585160202360999E-2</c:v>
                </c:pt>
                <c:pt idx="27">
                  <c:v>4.7195889912216002E-2</c:v>
                </c:pt>
                <c:pt idx="28">
                  <c:v>5.5254575348372997E-2</c:v>
                </c:pt>
                <c:pt idx="29">
                  <c:v>1.8853695324283999E-2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34-4827-9270-89128845A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007184"/>
        <c:axId val="349011120"/>
      </c:lineChart>
      <c:dateAx>
        <c:axId val="34900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1120"/>
        <c:crosses val="autoZero"/>
        <c:auto val="1"/>
        <c:lblOffset val="100"/>
        <c:baseTimeUnit val="days"/>
      </c:dateAx>
      <c:valAx>
        <c:axId val="34901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0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30</c:v>
                </c:pt>
                <c:pt idx="2">
                  <c:v>0</c:v>
                </c:pt>
                <c:pt idx="3">
                  <c:v>58</c:v>
                </c:pt>
                <c:pt idx="4">
                  <c:v>54</c:v>
                </c:pt>
                <c:pt idx="5">
                  <c:v>68</c:v>
                </c:pt>
                <c:pt idx="6">
                  <c:v>38</c:v>
                </c:pt>
                <c:pt idx="7">
                  <c:v>0</c:v>
                </c:pt>
                <c:pt idx="8">
                  <c:v>25</c:v>
                </c:pt>
                <c:pt idx="9">
                  <c:v>56</c:v>
                </c:pt>
                <c:pt idx="10">
                  <c:v>54</c:v>
                </c:pt>
                <c:pt idx="11">
                  <c:v>0</c:v>
                </c:pt>
                <c:pt idx="12">
                  <c:v>11</c:v>
                </c:pt>
                <c:pt idx="13">
                  <c:v>31</c:v>
                </c:pt>
                <c:pt idx="14">
                  <c:v>0</c:v>
                </c:pt>
                <c:pt idx="15">
                  <c:v>36</c:v>
                </c:pt>
                <c:pt idx="16">
                  <c:v>37</c:v>
                </c:pt>
                <c:pt idx="17">
                  <c:v>70</c:v>
                </c:pt>
                <c:pt idx="18">
                  <c:v>38</c:v>
                </c:pt>
                <c:pt idx="19">
                  <c:v>43</c:v>
                </c:pt>
                <c:pt idx="20">
                  <c:v>23</c:v>
                </c:pt>
                <c:pt idx="21">
                  <c:v>32</c:v>
                </c:pt>
                <c:pt idx="22">
                  <c:v>27</c:v>
                </c:pt>
                <c:pt idx="23">
                  <c:v>59</c:v>
                </c:pt>
                <c:pt idx="24">
                  <c:v>47</c:v>
                </c:pt>
                <c:pt idx="25">
                  <c:v>18</c:v>
                </c:pt>
                <c:pt idx="26">
                  <c:v>16</c:v>
                </c:pt>
                <c:pt idx="27">
                  <c:v>35</c:v>
                </c:pt>
                <c:pt idx="28">
                  <c:v>41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56-4A5B-B052-525076793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67616"/>
        <c:axId val="349468928"/>
      </c:lineChart>
      <c:dateAx>
        <c:axId val="349467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68928"/>
        <c:crosses val="autoZero"/>
        <c:auto val="1"/>
        <c:lblOffset val="100"/>
        <c:baseTimeUnit val="days"/>
      </c:dateAx>
      <c:valAx>
        <c:axId val="34946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6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3.6115953685681997E-2</c:v>
                </c:pt>
                <c:pt idx="1">
                  <c:v>6.9181573445208006E-2</c:v>
                </c:pt>
                <c:pt idx="2">
                  <c:v>8.1480519835467002E-2</c:v>
                </c:pt>
                <c:pt idx="3">
                  <c:v>4.7829235962119E-2</c:v>
                </c:pt>
                <c:pt idx="4">
                  <c:v>5.6939566621571E-2</c:v>
                </c:pt>
                <c:pt idx="5">
                  <c:v>4.3387949765637E-2</c:v>
                </c:pt>
                <c:pt idx="6">
                  <c:v>3.8946663569154001E-2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83-40EB-BD3E-0C3C5D1B8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470568"/>
        <c:axId val="349466960"/>
      </c:barChart>
      <c:catAx>
        <c:axId val="34947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66960"/>
        <c:crosses val="autoZero"/>
        <c:auto val="1"/>
        <c:lblAlgn val="ctr"/>
        <c:lblOffset val="100"/>
        <c:noMultiLvlLbl val="0"/>
      </c:catAx>
      <c:valAx>
        <c:axId val="34946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7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5.3300949334331001E-2</c:v>
                </c:pt>
                <c:pt idx="1">
                  <c:v>8.4207095126853995E-2</c:v>
                </c:pt>
                <c:pt idx="2">
                  <c:v>5.3749893445209002E-2</c:v>
                </c:pt>
                <c:pt idx="3">
                  <c:v>6.1372179469691E-2</c:v>
                </c:pt>
                <c:pt idx="4">
                  <c:v>4.0677414543531999E-2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B-45C0-A0F9-EDB269B28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466304"/>
        <c:axId val="280523424"/>
      </c:barChart>
      <c:catAx>
        <c:axId val="34946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23424"/>
        <c:crosses val="autoZero"/>
        <c:auto val="1"/>
        <c:lblAlgn val="ctr"/>
        <c:lblOffset val="100"/>
        <c:noMultiLvlLbl val="0"/>
      </c:catAx>
      <c:valAx>
        <c:axId val="28052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6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36502</c:v>
                </c:pt>
                <c:pt idx="1">
                  <c:v>37170</c:v>
                </c:pt>
                <c:pt idx="2">
                  <c:v>30950</c:v>
                </c:pt>
                <c:pt idx="3">
                  <c:v>30084</c:v>
                </c:pt>
                <c:pt idx="4">
                  <c:v>30580</c:v>
                </c:pt>
                <c:pt idx="5">
                  <c:v>26542</c:v>
                </c:pt>
                <c:pt idx="6">
                  <c:v>31324</c:v>
                </c:pt>
                <c:pt idx="7">
                  <c:v>31446</c:v>
                </c:pt>
                <c:pt idx="8">
                  <c:v>32626</c:v>
                </c:pt>
                <c:pt idx="9">
                  <c:v>41078</c:v>
                </c:pt>
                <c:pt idx="10">
                  <c:v>53941</c:v>
                </c:pt>
                <c:pt idx="11">
                  <c:v>51009</c:v>
                </c:pt>
                <c:pt idx="12">
                  <c:v>29428</c:v>
                </c:pt>
                <c:pt idx="13">
                  <c:v>29377</c:v>
                </c:pt>
                <c:pt idx="14">
                  <c:v>29151</c:v>
                </c:pt>
                <c:pt idx="15">
                  <c:v>26608</c:v>
                </c:pt>
                <c:pt idx="16">
                  <c:v>91303</c:v>
                </c:pt>
                <c:pt idx="17">
                  <c:v>168888</c:v>
                </c:pt>
                <c:pt idx="18">
                  <c:v>227778</c:v>
                </c:pt>
                <c:pt idx="19">
                  <c:v>183727</c:v>
                </c:pt>
                <c:pt idx="20">
                  <c:v>55528</c:v>
                </c:pt>
                <c:pt idx="21">
                  <c:v>163738</c:v>
                </c:pt>
                <c:pt idx="22">
                  <c:v>133414</c:v>
                </c:pt>
                <c:pt idx="23">
                  <c:v>233681</c:v>
                </c:pt>
                <c:pt idx="24">
                  <c:v>246927</c:v>
                </c:pt>
                <c:pt idx="25">
                  <c:v>234435</c:v>
                </c:pt>
                <c:pt idx="26">
                  <c:v>221912</c:v>
                </c:pt>
                <c:pt idx="27">
                  <c:v>243574</c:v>
                </c:pt>
                <c:pt idx="28">
                  <c:v>285414</c:v>
                </c:pt>
                <c:pt idx="29">
                  <c:v>271051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5A-476F-A22E-FAD4D040A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814264"/>
        <c:axId val="342818200"/>
      </c:lineChart>
      <c:dateAx>
        <c:axId val="34281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18200"/>
        <c:crosses val="autoZero"/>
        <c:auto val="1"/>
        <c:lblOffset val="100"/>
        <c:baseTimeUnit val="days"/>
      </c:dateAx>
      <c:valAx>
        <c:axId val="34281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1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A9D07-27ED-4553-B709-546F35E4A6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C54F19-D0C3-4568-9BB4-1563E65359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mission-one</a:t>
            </a:r>
          </a:p>
        </p:txBody>
      </p:sp>
    </p:spTree>
    <p:extLst>
      <p:ext uri="{BB962C8B-B14F-4D97-AF65-F5344CB8AC3E}">
        <p14:creationId xmlns:p14="http://schemas.microsoft.com/office/powerpoint/2010/main" val="440118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90B40-F1CC-4DA1-8FD2-363499D1E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Happy Size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42CED-A600-44AC-BCA6-3BC9CE75D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357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7471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4540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11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69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369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344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149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3898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53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Happy Size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876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BAB4A-5697-4DC3-947F-884B7B312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05815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65863-6328-4C6E-A11C-C3E93B323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BB8EFE-6237-4D6C-BF56-541882D995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9861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36409-94DE-4C33-9672-CCA858D0F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9DD38-88A7-44E3-84F2-3869013B5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38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C4C13-F247-4733-A0F6-7E7FB4015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FF10BD-E528-4787-8BF8-20EC01791A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481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460B5-F1CB-47FD-B467-AA00291D7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5F8C9-7006-4709-B117-0616A9AC2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531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D444B-E464-4176-A64C-1EF75E61E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8391DB-8885-459B-BB79-EEE959FF26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7196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9CE59-999D-4DE8-8CA0-E41FD0903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91A05-1991-45DA-BE10-7FE4C02FB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74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C25D4-0750-496E-B50C-98D8512C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49CAFA-7D36-4F4A-B083-7E6E68B21B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8239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735E0-2585-484A-A699-BEE57EF3B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27516-8F03-4957-BEA0-39AF568A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70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E4541-DA19-4ADF-9810-9F46A6A0B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F7080-4C5F-4207-95AC-ECDA499978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3149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8324A-DD2D-4712-BF91-F1F8ADA17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75F96-3A43-4BEF-95F6-1DE0F2871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94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282C-4928-4236-A3A2-4D7FA74C2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B008D-0BDE-47C4-A6FB-1EF86FC247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2179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95E29-EA03-45E5-A741-8657913D6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760B3-20E0-45E3-856A-0A379596C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03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2E71-3437-40A2-ADE2-51CDA46F8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2EBBF2-7F52-4B22-8C6A-8882D872BD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8336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1E991-0931-470F-92D9-FCDEE696A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A808C-6ED6-4473-BEFF-E280C057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12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34D4-22CB-481F-AB39-A9589F3D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0D616B-D9F0-484D-95A7-66FAE6A575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8274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FA16D-F752-4F1E-83D9-8B4DE103C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BBE55-292D-4B4E-A7EB-B8FB2C56E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014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D0251-9269-49B4-8106-1072A9B2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6F6686-604D-4A3C-A723-8FB3D27B43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685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6BFC9-982C-453F-BCA8-4308D3972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EDED2-0EDE-4CCA-A851-5FA62686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51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07F13-EC99-4B55-A40C-25087566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8AB7B7-8598-46C2-950C-AE09860ED0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8041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6DCF4-1A4B-4A6E-BEE0-F23225B06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525F8-8BE2-43FD-AEBB-5F9151464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3491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168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Fan Development</vt:lpstr>
      <vt:lpstr>Facebook Fans Table | Happy Size</vt:lpstr>
      <vt:lpstr>Facebook Fans Total | Happy Size</vt:lpstr>
      <vt:lpstr>Facebook Fans Change Rate | Happy Size</vt:lpstr>
      <vt:lpstr>Facebook Fans Change | Happy Size</vt:lpstr>
      <vt:lpstr>Facebook Fans Change Per Weekday | Happy Size</vt:lpstr>
      <vt:lpstr>Facebook Interaction Rate By Post Type | Happy Size</vt:lpstr>
      <vt:lpstr>Facebook Interaction Rate | Happy Size</vt:lpstr>
      <vt:lpstr>Facebook Average Interactions Per Post | Happy Size</vt:lpstr>
      <vt:lpstr>Facebook Interaction Rate By Weekday | Happy Size</vt:lpstr>
      <vt:lpstr>Facebook Interaction Rate By Post Type | Happy Size</vt:lpstr>
      <vt:lpstr>Facebook Reach | Happy Size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Administrator</dc:creator>
  <cp:lastModifiedBy>Administrator</cp:lastModifiedBy>
  <cp:revision>1</cp:revision>
  <dcterms:created xsi:type="dcterms:W3CDTF">2018-05-17T13:13:19Z</dcterms:created>
  <dcterms:modified xsi:type="dcterms:W3CDTF">2018-05-17T13:13:43Z</dcterms:modified>
</cp:coreProperties>
</file>