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Happy Size 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72068</c:v>
                </c:pt>
                <c:pt idx="1">
                  <c:v>72151</c:v>
                </c:pt>
                <c:pt idx="2">
                  <c:v>72236</c:v>
                </c:pt>
                <c:pt idx="3">
                  <c:v>72314</c:v>
                </c:pt>
                <c:pt idx="4">
                  <c:v>72377</c:v>
                </c:pt>
                <c:pt idx="5">
                  <c:v>72441</c:v>
                </c:pt>
                <c:pt idx="6">
                  <c:v>72472</c:v>
                </c:pt>
                <c:pt idx="7">
                  <c:v>72523</c:v>
                </c:pt>
                <c:pt idx="8">
                  <c:v>72732</c:v>
                </c:pt>
                <c:pt idx="9">
                  <c:v>73119</c:v>
                </c:pt>
                <c:pt idx="10">
                  <c:v>73377</c:v>
                </c:pt>
                <c:pt idx="11">
                  <c:v>73498</c:v>
                </c:pt>
                <c:pt idx="12">
                  <c:v>73520</c:v>
                </c:pt>
                <c:pt idx="13">
                  <c:v>73538</c:v>
                </c:pt>
                <c:pt idx="14">
                  <c:v>73555</c:v>
                </c:pt>
                <c:pt idx="15">
                  <c:v>73590</c:v>
                </c:pt>
                <c:pt idx="16">
                  <c:v>73628</c:v>
                </c:pt>
                <c:pt idx="17">
                  <c:v>73674</c:v>
                </c:pt>
                <c:pt idx="18">
                  <c:v>73751</c:v>
                </c:pt>
                <c:pt idx="19">
                  <c:v>73823</c:v>
                </c:pt>
                <c:pt idx="20">
                  <c:v>73875</c:v>
                </c:pt>
                <c:pt idx="21">
                  <c:v>73949</c:v>
                </c:pt>
                <c:pt idx="22">
                  <c:v>74006</c:v>
                </c:pt>
                <c:pt idx="23">
                  <c:v>74031</c:v>
                </c:pt>
                <c:pt idx="24">
                  <c:v>74078</c:v>
                </c:pt>
                <c:pt idx="25">
                  <c:v>74112</c:v>
                </c:pt>
                <c:pt idx="26">
                  <c:v>74138</c:v>
                </c:pt>
                <c:pt idx="27">
                  <c:v>74180</c:v>
                </c:pt>
                <c:pt idx="28">
                  <c:v>74225</c:v>
                </c:pt>
                <c:pt idx="29">
                  <c:v>74287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E2D-4D67-8E68-06EE1BC2FCD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Happy Size AT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E2D-4D67-8E68-06EE1BC2FCD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Happy Size CH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E2D-4D67-8E68-06EE1BC2FCD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Happy Size NL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E2D-4D67-8E68-06EE1BC2FC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4227736"/>
        <c:axId val="344227080"/>
      </c:lineChart>
      <c:dateAx>
        <c:axId val="3442277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227080"/>
        <c:crosses val="autoZero"/>
        <c:auto val="1"/>
        <c:lblOffset val="100"/>
        <c:baseTimeUnit val="days"/>
      </c:dateAx>
      <c:valAx>
        <c:axId val="344227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227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Happy Size 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6.3869373247063002E-2</c:v>
                </c:pt>
                <c:pt idx="1">
                  <c:v>0.1151690070489</c:v>
                </c:pt>
                <c:pt idx="2">
                  <c:v>0.11780848498288</c:v>
                </c:pt>
                <c:pt idx="3">
                  <c:v>0.10797940085276</c:v>
                </c:pt>
                <c:pt idx="4">
                  <c:v>8.7120059739469999E-2</c:v>
                </c:pt>
                <c:pt idx="5">
                  <c:v>8.8425881150088995E-2</c:v>
                </c:pt>
                <c:pt idx="6">
                  <c:v>4.2793445700638998E-2</c:v>
                </c:pt>
                <c:pt idx="7">
                  <c:v>7.0372005740148E-2</c:v>
                </c:pt>
                <c:pt idx="8">
                  <c:v>0.28818443804034999</c:v>
                </c:pt>
                <c:pt idx="9">
                  <c:v>0.53209041412308</c:v>
                </c:pt>
                <c:pt idx="10">
                  <c:v>0.35284946457145</c:v>
                </c:pt>
                <c:pt idx="11">
                  <c:v>0.16490180846859001</c:v>
                </c:pt>
                <c:pt idx="12">
                  <c:v>2.9932787286729001E-2</c:v>
                </c:pt>
                <c:pt idx="13">
                  <c:v>2.4483133841132002E-2</c:v>
                </c:pt>
                <c:pt idx="14">
                  <c:v>2.3117299899372001E-2</c:v>
                </c:pt>
                <c:pt idx="15">
                  <c:v>4.7583440962545E-2</c:v>
                </c:pt>
                <c:pt idx="16">
                  <c:v>5.163745074059E-2</c:v>
                </c:pt>
                <c:pt idx="17">
                  <c:v>6.2476231868311E-2</c:v>
                </c:pt>
                <c:pt idx="18">
                  <c:v>0.10451448272118</c:v>
                </c:pt>
                <c:pt idx="19">
                  <c:v>9.7625794904475996E-2</c:v>
                </c:pt>
                <c:pt idx="20">
                  <c:v>7.0438752150413994E-2</c:v>
                </c:pt>
                <c:pt idx="21">
                  <c:v>0.10016920473773</c:v>
                </c:pt>
                <c:pt idx="22">
                  <c:v>7.7080149832992995E-2</c:v>
                </c:pt>
                <c:pt idx="23">
                  <c:v>3.3781044780153001E-2</c:v>
                </c:pt>
                <c:pt idx="24">
                  <c:v>6.3486917642608998E-2</c:v>
                </c:pt>
                <c:pt idx="25">
                  <c:v>4.5897567428925999E-2</c:v>
                </c:pt>
                <c:pt idx="26">
                  <c:v>3.5082037996546002E-2</c:v>
                </c:pt>
                <c:pt idx="27">
                  <c:v>5.6651110091991003E-2</c:v>
                </c:pt>
                <c:pt idx="28">
                  <c:v>6.0663251550283001E-2</c:v>
                </c:pt>
                <c:pt idx="29">
                  <c:v>8.3529808016166995E-2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1A9-48BE-9718-58D7AA078D5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Happy Size AT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1A9-48BE-9718-58D7AA078D5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Happy Size CH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1A9-48BE-9718-58D7AA078D5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Happy Size NL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1A9-48BE-9718-58D7AA078D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4229048"/>
        <c:axId val="287692976"/>
      </c:lineChart>
      <c:dateAx>
        <c:axId val="3442290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692976"/>
        <c:crosses val="autoZero"/>
        <c:auto val="1"/>
        <c:lblOffset val="100"/>
        <c:baseTimeUnit val="days"/>
      </c:dateAx>
      <c:valAx>
        <c:axId val="287692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229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Happy Size 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46</c:v>
                </c:pt>
                <c:pt idx="1">
                  <c:v>83</c:v>
                </c:pt>
                <c:pt idx="2">
                  <c:v>85</c:v>
                </c:pt>
                <c:pt idx="3">
                  <c:v>78</c:v>
                </c:pt>
                <c:pt idx="4">
                  <c:v>63</c:v>
                </c:pt>
                <c:pt idx="5">
                  <c:v>64</c:v>
                </c:pt>
                <c:pt idx="6">
                  <c:v>31</c:v>
                </c:pt>
                <c:pt idx="7">
                  <c:v>51</c:v>
                </c:pt>
                <c:pt idx="8">
                  <c:v>209</c:v>
                </c:pt>
                <c:pt idx="9">
                  <c:v>387</c:v>
                </c:pt>
                <c:pt idx="10">
                  <c:v>258</c:v>
                </c:pt>
                <c:pt idx="11">
                  <c:v>121</c:v>
                </c:pt>
                <c:pt idx="12">
                  <c:v>22</c:v>
                </c:pt>
                <c:pt idx="13">
                  <c:v>18</c:v>
                </c:pt>
                <c:pt idx="14">
                  <c:v>17</c:v>
                </c:pt>
                <c:pt idx="15">
                  <c:v>35</c:v>
                </c:pt>
                <c:pt idx="16">
                  <c:v>38</c:v>
                </c:pt>
                <c:pt idx="17">
                  <c:v>46</c:v>
                </c:pt>
                <c:pt idx="18">
                  <c:v>77</c:v>
                </c:pt>
                <c:pt idx="19">
                  <c:v>72</c:v>
                </c:pt>
                <c:pt idx="20">
                  <c:v>52</c:v>
                </c:pt>
                <c:pt idx="21">
                  <c:v>74</c:v>
                </c:pt>
                <c:pt idx="22">
                  <c:v>57</c:v>
                </c:pt>
                <c:pt idx="23">
                  <c:v>25</c:v>
                </c:pt>
                <c:pt idx="24">
                  <c:v>47</c:v>
                </c:pt>
                <c:pt idx="25">
                  <c:v>34</c:v>
                </c:pt>
                <c:pt idx="26">
                  <c:v>26</c:v>
                </c:pt>
                <c:pt idx="27">
                  <c:v>42</c:v>
                </c:pt>
                <c:pt idx="28">
                  <c:v>45</c:v>
                </c:pt>
                <c:pt idx="29">
                  <c:v>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504-4FD3-8DD6-E59AFA31B53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Happy Size AT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504-4FD3-8DD6-E59AFA31B53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Happy Size CH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504-4FD3-8DD6-E59AFA31B53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Happy Size NL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504-4FD3-8DD6-E59AFA31B5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4209712"/>
        <c:axId val="344213976"/>
      </c:lineChart>
      <c:dateAx>
        <c:axId val="3442097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213976"/>
        <c:crosses val="autoZero"/>
        <c:auto val="1"/>
        <c:lblOffset val="100"/>
        <c:baseTimeUnit val="days"/>
      </c:dateAx>
      <c:valAx>
        <c:axId val="344213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209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Happy Size DE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89</c:v>
                </c:pt>
                <c:pt idx="1">
                  <c:v>134</c:v>
                </c:pt>
                <c:pt idx="2">
                  <c:v>107</c:v>
                </c:pt>
                <c:pt idx="3">
                  <c:v>74</c:v>
                </c:pt>
                <c:pt idx="4">
                  <c:v>46</c:v>
                </c:pt>
                <c:pt idx="5">
                  <c:v>36</c:v>
                </c:pt>
                <c:pt idx="6">
                  <c:v>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10E-40BE-B2AB-AB7B7ABFF9C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Happy Size AT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1-010E-40BE-B2AB-AB7B7ABFF9C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Happy Size CH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2-010E-40BE-B2AB-AB7B7ABFF9C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Happy Size NL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3-010E-40BE-B2AB-AB7B7ABFF9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4214304"/>
        <c:axId val="344211024"/>
      </c:barChart>
      <c:catAx>
        <c:axId val="344214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211024"/>
        <c:crosses val="autoZero"/>
        <c:auto val="1"/>
        <c:lblAlgn val="ctr"/>
        <c:lblOffset val="100"/>
        <c:noMultiLvlLbl val="0"/>
      </c:catAx>
      <c:valAx>
        <c:axId val="344211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214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Happy Size DE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Link</c:v>
                </c:pt>
                <c:pt idx="1">
                  <c:v>Live Video</c:v>
                </c:pt>
                <c:pt idx="2">
                  <c:v>Photo</c:v>
                </c:pt>
                <c:pt idx="3">
                  <c:v>Video</c:v>
                </c:pt>
                <c:pt idx="4">
                  <c:v>YouTube Video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5.3300949334331001E-2</c:v>
                </c:pt>
                <c:pt idx="1">
                  <c:v>8.4207095126853995E-2</c:v>
                </c:pt>
                <c:pt idx="2">
                  <c:v>5.3749893445209002E-2</c:v>
                </c:pt>
                <c:pt idx="3">
                  <c:v>6.1372179469691E-2</c:v>
                </c:pt>
                <c:pt idx="4">
                  <c:v>4.0677414543531999E-2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3DD-46FB-8009-CE278D8A58B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Happy Size AT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Link</c:v>
                </c:pt>
                <c:pt idx="1">
                  <c:v>Live Video</c:v>
                </c:pt>
                <c:pt idx="2">
                  <c:v>Photo</c:v>
                </c:pt>
                <c:pt idx="3">
                  <c:v>Video</c:v>
                </c:pt>
                <c:pt idx="4">
                  <c:v>YouTube Video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</c:numCache>
            </c:numRef>
          </c:val>
          <c:extLst>
            <c:ext xmlns:c16="http://schemas.microsoft.com/office/drawing/2014/chart" uri="{C3380CC4-5D6E-409C-BE32-E72D297353CC}">
              <c16:uniqueId val="{00000001-73DD-46FB-8009-CE278D8A58B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Happy Size CH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Link</c:v>
                </c:pt>
                <c:pt idx="1">
                  <c:v>Live Video</c:v>
                </c:pt>
                <c:pt idx="2">
                  <c:v>Photo</c:v>
                </c:pt>
                <c:pt idx="3">
                  <c:v>Video</c:v>
                </c:pt>
                <c:pt idx="4">
                  <c:v>YouTube Video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</c:numCache>
            </c:numRef>
          </c:val>
          <c:extLst>
            <c:ext xmlns:c16="http://schemas.microsoft.com/office/drawing/2014/chart" uri="{C3380CC4-5D6E-409C-BE32-E72D297353CC}">
              <c16:uniqueId val="{00000002-73DD-46FB-8009-CE278D8A58B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Happy Size NL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Link</c:v>
                </c:pt>
                <c:pt idx="1">
                  <c:v>Live Video</c:v>
                </c:pt>
                <c:pt idx="2">
                  <c:v>Photo</c:v>
                </c:pt>
                <c:pt idx="3">
                  <c:v>Video</c:v>
                </c:pt>
                <c:pt idx="4">
                  <c:v>YouTube Video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3DD-46FB-8009-CE278D8A58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2649056"/>
        <c:axId val="352658240"/>
      </c:barChart>
      <c:catAx>
        <c:axId val="352649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658240"/>
        <c:crosses val="autoZero"/>
        <c:auto val="1"/>
        <c:lblAlgn val="ctr"/>
        <c:lblOffset val="100"/>
        <c:noMultiLvlLbl val="0"/>
      </c:catAx>
      <c:valAx>
        <c:axId val="352658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649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Happy Size 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36502</c:v>
                </c:pt>
                <c:pt idx="1">
                  <c:v>37170</c:v>
                </c:pt>
                <c:pt idx="2">
                  <c:v>30950</c:v>
                </c:pt>
                <c:pt idx="3">
                  <c:v>30084</c:v>
                </c:pt>
                <c:pt idx="4">
                  <c:v>30580</c:v>
                </c:pt>
                <c:pt idx="5">
                  <c:v>26542</c:v>
                </c:pt>
                <c:pt idx="6">
                  <c:v>31324</c:v>
                </c:pt>
                <c:pt idx="7">
                  <c:v>31446</c:v>
                </c:pt>
                <c:pt idx="8">
                  <c:v>32626</c:v>
                </c:pt>
                <c:pt idx="9">
                  <c:v>41078</c:v>
                </c:pt>
                <c:pt idx="10">
                  <c:v>53941</c:v>
                </c:pt>
                <c:pt idx="11">
                  <c:v>51009</c:v>
                </c:pt>
                <c:pt idx="12">
                  <c:v>29428</c:v>
                </c:pt>
                <c:pt idx="13">
                  <c:v>29377</c:v>
                </c:pt>
                <c:pt idx="14">
                  <c:v>29151</c:v>
                </c:pt>
                <c:pt idx="15">
                  <c:v>26608</c:v>
                </c:pt>
                <c:pt idx="16">
                  <c:v>91303</c:v>
                </c:pt>
                <c:pt idx="17">
                  <c:v>168888</c:v>
                </c:pt>
                <c:pt idx="18">
                  <c:v>227778</c:v>
                </c:pt>
                <c:pt idx="19">
                  <c:v>183727</c:v>
                </c:pt>
                <c:pt idx="20">
                  <c:v>55528</c:v>
                </c:pt>
                <c:pt idx="21">
                  <c:v>163738</c:v>
                </c:pt>
                <c:pt idx="22">
                  <c:v>133414</c:v>
                </c:pt>
                <c:pt idx="23">
                  <c:v>233681</c:v>
                </c:pt>
                <c:pt idx="24">
                  <c:v>246927</c:v>
                </c:pt>
                <c:pt idx="25">
                  <c:v>234435</c:v>
                </c:pt>
                <c:pt idx="26">
                  <c:v>221912</c:v>
                </c:pt>
                <c:pt idx="27">
                  <c:v>243574</c:v>
                </c:pt>
                <c:pt idx="28">
                  <c:v>285414</c:v>
                </c:pt>
                <c:pt idx="29">
                  <c:v>271051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7EB-4923-AFEC-4EC25BF2CE8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Happy Size AT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73</c:v>
                </c:pt>
                <c:pt idx="1">
                  <c:v>35</c:v>
                </c:pt>
                <c:pt idx="2">
                  <c:v>64</c:v>
                </c:pt>
                <c:pt idx="3">
                  <c:v>118</c:v>
                </c:pt>
                <c:pt idx="4">
                  <c:v>384</c:v>
                </c:pt>
                <c:pt idx="5">
                  <c:v>347</c:v>
                </c:pt>
                <c:pt idx="6">
                  <c:v>288</c:v>
                </c:pt>
                <c:pt idx="7">
                  <c:v>94</c:v>
                </c:pt>
                <c:pt idx="8">
                  <c:v>213</c:v>
                </c:pt>
                <c:pt idx="9">
                  <c:v>40</c:v>
                </c:pt>
                <c:pt idx="10">
                  <c:v>557</c:v>
                </c:pt>
                <c:pt idx="11">
                  <c:v>352</c:v>
                </c:pt>
                <c:pt idx="12">
                  <c:v>83</c:v>
                </c:pt>
                <c:pt idx="13">
                  <c:v>258</c:v>
                </c:pt>
                <c:pt idx="14">
                  <c:v>103</c:v>
                </c:pt>
                <c:pt idx="15">
                  <c:v>306</c:v>
                </c:pt>
                <c:pt idx="16">
                  <c:v>490</c:v>
                </c:pt>
                <c:pt idx="17">
                  <c:v>446</c:v>
                </c:pt>
                <c:pt idx="18">
                  <c:v>525</c:v>
                </c:pt>
                <c:pt idx="19">
                  <c:v>306</c:v>
                </c:pt>
                <c:pt idx="20">
                  <c:v>310</c:v>
                </c:pt>
                <c:pt idx="21">
                  <c:v>218</c:v>
                </c:pt>
                <c:pt idx="22">
                  <c:v>709</c:v>
                </c:pt>
                <c:pt idx="23">
                  <c:v>1294</c:v>
                </c:pt>
                <c:pt idx="24">
                  <c:v>433</c:v>
                </c:pt>
                <c:pt idx="25">
                  <c:v>292</c:v>
                </c:pt>
                <c:pt idx="26">
                  <c:v>238</c:v>
                </c:pt>
                <c:pt idx="27">
                  <c:v>209</c:v>
                </c:pt>
                <c:pt idx="28">
                  <c:v>354</c:v>
                </c:pt>
                <c:pt idx="29">
                  <c:v>204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7EB-4923-AFEC-4EC25BF2CE8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Happy Size CH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98</c:v>
                </c:pt>
                <c:pt idx="1">
                  <c:v>357</c:v>
                </c:pt>
                <c:pt idx="2">
                  <c:v>69</c:v>
                </c:pt>
                <c:pt idx="3">
                  <c:v>81</c:v>
                </c:pt>
                <c:pt idx="4">
                  <c:v>275</c:v>
                </c:pt>
                <c:pt idx="5">
                  <c:v>98</c:v>
                </c:pt>
                <c:pt idx="6">
                  <c:v>207</c:v>
                </c:pt>
                <c:pt idx="7">
                  <c:v>89</c:v>
                </c:pt>
                <c:pt idx="8">
                  <c:v>279</c:v>
                </c:pt>
                <c:pt idx="9">
                  <c:v>116</c:v>
                </c:pt>
                <c:pt idx="10">
                  <c:v>386</c:v>
                </c:pt>
                <c:pt idx="11">
                  <c:v>272</c:v>
                </c:pt>
                <c:pt idx="12">
                  <c:v>75</c:v>
                </c:pt>
                <c:pt idx="13">
                  <c:v>300</c:v>
                </c:pt>
                <c:pt idx="14">
                  <c:v>133</c:v>
                </c:pt>
                <c:pt idx="15">
                  <c:v>235</c:v>
                </c:pt>
                <c:pt idx="16">
                  <c:v>377</c:v>
                </c:pt>
                <c:pt idx="17">
                  <c:v>368</c:v>
                </c:pt>
                <c:pt idx="18">
                  <c:v>375</c:v>
                </c:pt>
                <c:pt idx="19">
                  <c:v>232</c:v>
                </c:pt>
                <c:pt idx="20">
                  <c:v>261</c:v>
                </c:pt>
                <c:pt idx="21">
                  <c:v>238</c:v>
                </c:pt>
                <c:pt idx="22">
                  <c:v>350</c:v>
                </c:pt>
                <c:pt idx="23">
                  <c:v>270</c:v>
                </c:pt>
                <c:pt idx="24">
                  <c:v>300</c:v>
                </c:pt>
                <c:pt idx="25">
                  <c:v>230</c:v>
                </c:pt>
                <c:pt idx="26">
                  <c:v>115</c:v>
                </c:pt>
                <c:pt idx="27">
                  <c:v>87</c:v>
                </c:pt>
                <c:pt idx="28">
                  <c:v>269</c:v>
                </c:pt>
                <c:pt idx="29">
                  <c:v>224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7EB-4923-AFEC-4EC25BF2CE8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Happy Size NL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70087</c:v>
                </c:pt>
                <c:pt idx="1">
                  <c:v>71625</c:v>
                </c:pt>
                <c:pt idx="2">
                  <c:v>74651</c:v>
                </c:pt>
                <c:pt idx="3">
                  <c:v>62667</c:v>
                </c:pt>
                <c:pt idx="4">
                  <c:v>56502</c:v>
                </c:pt>
                <c:pt idx="5">
                  <c:v>35009</c:v>
                </c:pt>
                <c:pt idx="6">
                  <c:v>33029</c:v>
                </c:pt>
                <c:pt idx="7">
                  <c:v>47124</c:v>
                </c:pt>
                <c:pt idx="8">
                  <c:v>64829</c:v>
                </c:pt>
                <c:pt idx="9">
                  <c:v>60491</c:v>
                </c:pt>
                <c:pt idx="10">
                  <c:v>61702</c:v>
                </c:pt>
                <c:pt idx="11">
                  <c:v>30831</c:v>
                </c:pt>
                <c:pt idx="12">
                  <c:v>32320</c:v>
                </c:pt>
                <c:pt idx="13">
                  <c:v>30112</c:v>
                </c:pt>
                <c:pt idx="14">
                  <c:v>25548</c:v>
                </c:pt>
                <c:pt idx="15">
                  <c:v>36737</c:v>
                </c:pt>
                <c:pt idx="16">
                  <c:v>33827</c:v>
                </c:pt>
                <c:pt idx="17">
                  <c:v>37560</c:v>
                </c:pt>
                <c:pt idx="18">
                  <c:v>36150</c:v>
                </c:pt>
                <c:pt idx="19">
                  <c:v>39371</c:v>
                </c:pt>
                <c:pt idx="20">
                  <c:v>33644</c:v>
                </c:pt>
                <c:pt idx="21">
                  <c:v>45185</c:v>
                </c:pt>
                <c:pt idx="22">
                  <c:v>30604</c:v>
                </c:pt>
                <c:pt idx="23">
                  <c:v>22563</c:v>
                </c:pt>
                <c:pt idx="24">
                  <c:v>19965</c:v>
                </c:pt>
                <c:pt idx="25">
                  <c:v>22735</c:v>
                </c:pt>
                <c:pt idx="26">
                  <c:v>27810</c:v>
                </c:pt>
                <c:pt idx="27">
                  <c:v>22598</c:v>
                </c:pt>
                <c:pt idx="28">
                  <c:v>26383</c:v>
                </c:pt>
                <c:pt idx="29">
                  <c:v>23747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7EB-4923-AFEC-4EC25BF2CE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9008768"/>
        <c:axId val="349012048"/>
      </c:lineChart>
      <c:dateAx>
        <c:axId val="3490087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012048"/>
        <c:crosses val="autoZero"/>
        <c:auto val="1"/>
        <c:lblOffset val="100"/>
        <c:baseTimeUnit val="days"/>
      </c:dateAx>
      <c:valAx>
        <c:axId val="349012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008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Happy Size 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1.2492192379763E-2</c:v>
                </c:pt>
                <c:pt idx="1">
                  <c:v>4.1603683312762998E-2</c:v>
                </c:pt>
                <c:pt idx="2">
                  <c:v>0</c:v>
                </c:pt>
                <c:pt idx="3">
                  <c:v>8.0249048772050996E-2</c:v>
                </c:pt>
                <c:pt idx="4">
                  <c:v>7.5333471559886997E-2</c:v>
                </c:pt>
                <c:pt idx="5">
                  <c:v>9.4601499813559004E-2</c:v>
                </c:pt>
                <c:pt idx="6">
                  <c:v>5.2445622170697002E-2</c:v>
                </c:pt>
                <c:pt idx="7">
                  <c:v>0</c:v>
                </c:pt>
                <c:pt idx="8">
                  <c:v>3.4422459966679003E-2</c:v>
                </c:pt>
                <c:pt idx="9">
                  <c:v>7.6791223860130001E-2</c:v>
                </c:pt>
                <c:pt idx="10">
                  <c:v>7.3722149410222995E-2</c:v>
                </c:pt>
                <c:pt idx="11">
                  <c:v>0</c:v>
                </c:pt>
                <c:pt idx="12">
                  <c:v>1.4964154049164E-2</c:v>
                </c:pt>
                <c:pt idx="13">
                  <c:v>4.2160236097322001E-2</c:v>
                </c:pt>
                <c:pt idx="14">
                  <c:v>0</c:v>
                </c:pt>
                <c:pt idx="15">
                  <c:v>4.8931658783233002E-2</c:v>
                </c:pt>
                <c:pt idx="16">
                  <c:v>5.1171278874413001E-2</c:v>
                </c:pt>
                <c:pt idx="17">
                  <c:v>9.5948007042222005E-2</c:v>
                </c:pt>
                <c:pt idx="18">
                  <c:v>5.1891143911439001E-2</c:v>
                </c:pt>
                <c:pt idx="19">
                  <c:v>5.8275848049114003E-2</c:v>
                </c:pt>
                <c:pt idx="20">
                  <c:v>3.1144632967271001E-2</c:v>
                </c:pt>
                <c:pt idx="21">
                  <c:v>4.3294728866760002E-2</c:v>
                </c:pt>
                <c:pt idx="22">
                  <c:v>3.7173716155020999E-2</c:v>
                </c:pt>
                <c:pt idx="23">
                  <c:v>7.9710340727930998E-2</c:v>
                </c:pt>
                <c:pt idx="24">
                  <c:v>6.4142382585681001E-2</c:v>
                </c:pt>
                <c:pt idx="25">
                  <c:v>2.4293137188743999E-2</c:v>
                </c:pt>
                <c:pt idx="26">
                  <c:v>2.1585160202360999E-2</c:v>
                </c:pt>
                <c:pt idx="27">
                  <c:v>4.7195889912216002E-2</c:v>
                </c:pt>
                <c:pt idx="28">
                  <c:v>5.5254575348372997E-2</c:v>
                </c:pt>
                <c:pt idx="29">
                  <c:v>1.8853695324283999E-2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D5B-4016-85CE-763AB26DB7A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Happy Size AT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D5B-4016-85CE-763AB26DB7A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Happy Size CH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D5B-4016-85CE-763AB26DB7A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Happy Size NL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D5B-4016-85CE-763AB26DB7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9011392"/>
        <c:axId val="349016968"/>
      </c:lineChart>
      <c:dateAx>
        <c:axId val="3490113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016968"/>
        <c:crosses val="autoZero"/>
        <c:auto val="1"/>
        <c:lblOffset val="100"/>
        <c:baseTimeUnit val="days"/>
      </c:dateAx>
      <c:valAx>
        <c:axId val="349016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011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Happy Size 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9</c:v>
                </c:pt>
                <c:pt idx="1">
                  <c:v>30</c:v>
                </c:pt>
                <c:pt idx="2">
                  <c:v>0</c:v>
                </c:pt>
                <c:pt idx="3">
                  <c:v>58</c:v>
                </c:pt>
                <c:pt idx="4">
                  <c:v>54</c:v>
                </c:pt>
                <c:pt idx="5">
                  <c:v>68</c:v>
                </c:pt>
                <c:pt idx="6">
                  <c:v>38</c:v>
                </c:pt>
                <c:pt idx="7">
                  <c:v>0</c:v>
                </c:pt>
                <c:pt idx="8">
                  <c:v>25</c:v>
                </c:pt>
                <c:pt idx="9">
                  <c:v>56</c:v>
                </c:pt>
                <c:pt idx="10">
                  <c:v>54</c:v>
                </c:pt>
                <c:pt idx="11">
                  <c:v>0</c:v>
                </c:pt>
                <c:pt idx="12">
                  <c:v>11</c:v>
                </c:pt>
                <c:pt idx="13">
                  <c:v>31</c:v>
                </c:pt>
                <c:pt idx="14">
                  <c:v>0</c:v>
                </c:pt>
                <c:pt idx="15">
                  <c:v>36</c:v>
                </c:pt>
                <c:pt idx="16">
                  <c:v>37</c:v>
                </c:pt>
                <c:pt idx="17">
                  <c:v>70</c:v>
                </c:pt>
                <c:pt idx="18">
                  <c:v>38</c:v>
                </c:pt>
                <c:pt idx="19">
                  <c:v>43</c:v>
                </c:pt>
                <c:pt idx="20">
                  <c:v>23</c:v>
                </c:pt>
                <c:pt idx="21">
                  <c:v>32</c:v>
                </c:pt>
                <c:pt idx="22">
                  <c:v>27</c:v>
                </c:pt>
                <c:pt idx="23">
                  <c:v>59</c:v>
                </c:pt>
                <c:pt idx="24">
                  <c:v>47</c:v>
                </c:pt>
                <c:pt idx="25">
                  <c:v>18</c:v>
                </c:pt>
                <c:pt idx="26">
                  <c:v>16</c:v>
                </c:pt>
                <c:pt idx="27">
                  <c:v>35</c:v>
                </c:pt>
                <c:pt idx="28">
                  <c:v>41</c:v>
                </c:pt>
                <c:pt idx="29">
                  <c:v>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CE7-47B8-B710-2AFE9567340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Happy Size AT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4</c:v>
                </c:pt>
                <c:pt idx="5">
                  <c:v>3</c:v>
                </c:pt>
                <c:pt idx="6">
                  <c:v>1</c:v>
                </c:pt>
                <c:pt idx="7">
                  <c:v>0</c:v>
                </c:pt>
                <c:pt idx="8">
                  <c:v>3</c:v>
                </c:pt>
                <c:pt idx="9">
                  <c:v>0</c:v>
                </c:pt>
                <c:pt idx="10">
                  <c:v>7</c:v>
                </c:pt>
                <c:pt idx="11">
                  <c:v>3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6</c:v>
                </c:pt>
                <c:pt idx="16">
                  <c:v>3</c:v>
                </c:pt>
                <c:pt idx="17">
                  <c:v>2</c:v>
                </c:pt>
                <c:pt idx="18">
                  <c:v>3</c:v>
                </c:pt>
                <c:pt idx="19">
                  <c:v>1</c:v>
                </c:pt>
                <c:pt idx="20">
                  <c:v>1</c:v>
                </c:pt>
                <c:pt idx="21">
                  <c:v>0</c:v>
                </c:pt>
                <c:pt idx="22">
                  <c:v>5</c:v>
                </c:pt>
                <c:pt idx="23">
                  <c:v>2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0</c:v>
                </c:pt>
                <c:pt idx="28">
                  <c:v>8</c:v>
                </c:pt>
                <c:pt idx="29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CE7-47B8-B710-2AFE9567340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Happy Size CH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3</c:v>
                </c:pt>
                <c:pt idx="11">
                  <c:v>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3</c:v>
                </c:pt>
                <c:pt idx="17">
                  <c:v>0</c:v>
                </c:pt>
                <c:pt idx="18">
                  <c:v>1</c:v>
                </c:pt>
                <c:pt idx="19">
                  <c:v>1</c:v>
                </c:pt>
                <c:pt idx="20">
                  <c:v>0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CE7-47B8-B710-2AFE9567340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Happy Size NL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10</c:v>
                </c:pt>
                <c:pt idx="1">
                  <c:v>0</c:v>
                </c:pt>
                <c:pt idx="2">
                  <c:v>76</c:v>
                </c:pt>
                <c:pt idx="3">
                  <c:v>0</c:v>
                </c:pt>
                <c:pt idx="4">
                  <c:v>25</c:v>
                </c:pt>
                <c:pt idx="5">
                  <c:v>22</c:v>
                </c:pt>
                <c:pt idx="6">
                  <c:v>0</c:v>
                </c:pt>
                <c:pt idx="7">
                  <c:v>43</c:v>
                </c:pt>
                <c:pt idx="8">
                  <c:v>0</c:v>
                </c:pt>
                <c:pt idx="9">
                  <c:v>47</c:v>
                </c:pt>
                <c:pt idx="10">
                  <c:v>0</c:v>
                </c:pt>
                <c:pt idx="11">
                  <c:v>0</c:v>
                </c:pt>
                <c:pt idx="12">
                  <c:v>69</c:v>
                </c:pt>
                <c:pt idx="13">
                  <c:v>150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131</c:v>
                </c:pt>
                <c:pt idx="18">
                  <c:v>0</c:v>
                </c:pt>
                <c:pt idx="19">
                  <c:v>9</c:v>
                </c:pt>
                <c:pt idx="20">
                  <c:v>0</c:v>
                </c:pt>
                <c:pt idx="21">
                  <c:v>10</c:v>
                </c:pt>
                <c:pt idx="22">
                  <c:v>10</c:v>
                </c:pt>
                <c:pt idx="23">
                  <c:v>32</c:v>
                </c:pt>
                <c:pt idx="24">
                  <c:v>0</c:v>
                </c:pt>
                <c:pt idx="25">
                  <c:v>9</c:v>
                </c:pt>
                <c:pt idx="26">
                  <c:v>27</c:v>
                </c:pt>
                <c:pt idx="27">
                  <c:v>0</c:v>
                </c:pt>
                <c:pt idx="28">
                  <c:v>0</c:v>
                </c:pt>
                <c:pt idx="29">
                  <c:v>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CE7-47B8-B710-2AFE956734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9014344"/>
        <c:axId val="349014672"/>
      </c:lineChart>
      <c:dateAx>
        <c:axId val="3490143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014672"/>
        <c:crosses val="autoZero"/>
        <c:auto val="1"/>
        <c:lblOffset val="100"/>
        <c:baseTimeUnit val="days"/>
      </c:dateAx>
      <c:valAx>
        <c:axId val="349014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014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Happy Size DE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3.6115953685681997E-2</c:v>
                </c:pt>
                <c:pt idx="1">
                  <c:v>6.9181573445208006E-2</c:v>
                </c:pt>
                <c:pt idx="2">
                  <c:v>8.1480519835467002E-2</c:v>
                </c:pt>
                <c:pt idx="3">
                  <c:v>4.7829235962119E-2</c:v>
                </c:pt>
                <c:pt idx="4">
                  <c:v>5.6939566621571E-2</c:v>
                </c:pt>
                <c:pt idx="5">
                  <c:v>4.3387949765637E-2</c:v>
                </c:pt>
                <c:pt idx="6">
                  <c:v>3.8946663569154001E-2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E90-4DF6-9287-28FD961BBA3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Happy Size AT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1-EE90-4DF6-9287-28FD961BBA3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Happy Size CH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2-EE90-4DF6-9287-28FD961BBA3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Happy Size NL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3-EE90-4DF6-9287-28FD961BBA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9022216"/>
        <c:axId val="349017296"/>
      </c:barChart>
      <c:catAx>
        <c:axId val="349022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017296"/>
        <c:crosses val="autoZero"/>
        <c:auto val="1"/>
        <c:lblAlgn val="ctr"/>
        <c:lblOffset val="100"/>
        <c:noMultiLvlLbl val="0"/>
      </c:catAx>
      <c:valAx>
        <c:axId val="349017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022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Happy Size DE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Link</c:v>
                </c:pt>
                <c:pt idx="1">
                  <c:v>Live Video</c:v>
                </c:pt>
                <c:pt idx="2">
                  <c:v>Photo</c:v>
                </c:pt>
                <c:pt idx="3">
                  <c:v>Video</c:v>
                </c:pt>
                <c:pt idx="4">
                  <c:v>YouTube Video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5.3300949334331001E-2</c:v>
                </c:pt>
                <c:pt idx="1">
                  <c:v>8.4207095126853995E-2</c:v>
                </c:pt>
                <c:pt idx="2">
                  <c:v>5.3749893445209002E-2</c:v>
                </c:pt>
                <c:pt idx="3">
                  <c:v>6.1372179469691E-2</c:v>
                </c:pt>
                <c:pt idx="4">
                  <c:v>4.0677414543531999E-2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485-446F-8560-78C349AD2A8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Happy Size AT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Link</c:v>
                </c:pt>
                <c:pt idx="1">
                  <c:v>Live Video</c:v>
                </c:pt>
                <c:pt idx="2">
                  <c:v>Photo</c:v>
                </c:pt>
                <c:pt idx="3">
                  <c:v>Video</c:v>
                </c:pt>
                <c:pt idx="4">
                  <c:v>YouTube Video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</c:numCache>
            </c:numRef>
          </c:val>
          <c:extLst>
            <c:ext xmlns:c16="http://schemas.microsoft.com/office/drawing/2014/chart" uri="{C3380CC4-5D6E-409C-BE32-E72D297353CC}">
              <c16:uniqueId val="{00000001-0485-446F-8560-78C349AD2A8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Happy Size CH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Link</c:v>
                </c:pt>
                <c:pt idx="1">
                  <c:v>Live Video</c:v>
                </c:pt>
                <c:pt idx="2">
                  <c:v>Photo</c:v>
                </c:pt>
                <c:pt idx="3">
                  <c:v>Video</c:v>
                </c:pt>
                <c:pt idx="4">
                  <c:v>YouTube Video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</c:numCache>
            </c:numRef>
          </c:val>
          <c:extLst>
            <c:ext xmlns:c16="http://schemas.microsoft.com/office/drawing/2014/chart" uri="{C3380CC4-5D6E-409C-BE32-E72D297353CC}">
              <c16:uniqueId val="{00000002-0485-446F-8560-78C349AD2A8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Happy Size NL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Link</c:v>
                </c:pt>
                <c:pt idx="1">
                  <c:v>Live Video</c:v>
                </c:pt>
                <c:pt idx="2">
                  <c:v>Photo</c:v>
                </c:pt>
                <c:pt idx="3">
                  <c:v>Video</c:v>
                </c:pt>
                <c:pt idx="4">
                  <c:v>YouTube Video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485-446F-8560-78C349AD2A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9015328"/>
        <c:axId val="352658568"/>
      </c:barChart>
      <c:catAx>
        <c:axId val="349015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658568"/>
        <c:crosses val="autoZero"/>
        <c:auto val="1"/>
        <c:lblAlgn val="ctr"/>
        <c:lblOffset val="100"/>
        <c:noMultiLvlLbl val="0"/>
      </c:catAx>
      <c:valAx>
        <c:axId val="352658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015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376242-EC44-4CD1-AC7D-CDEF49292D9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Fan Development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E09057-FE27-4C51-BE9E-36FFDD8FF4B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mission-one</a:t>
            </a:r>
          </a:p>
        </p:txBody>
      </p:sp>
    </p:spTree>
    <p:extLst>
      <p:ext uri="{BB962C8B-B14F-4D97-AF65-F5344CB8AC3E}">
        <p14:creationId xmlns:p14="http://schemas.microsoft.com/office/powerpoint/2010/main" val="4008867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A42144-3B93-4D5F-90A8-7E812D4C2E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7EF95E-6B3E-4117-B9A9-B8D0363299F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486618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3155188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576938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800146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95705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604064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908777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221512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854373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7154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Happy Size 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4940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Happy Size 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2716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Happy Size 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6418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Happy Size NL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21141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D863E3-1C39-4431-AE41-26F2442EBA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03/31/2018 - 04/30/2018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8436532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18A52F-6DC8-4430-9C38-06FE4C79AD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99DDCC8-2DD3-407F-820C-60834B4C03B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942948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C415F2-7DA6-4ECF-922B-D09FDEE3C1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8A99F3-5521-4AA5-A8B2-B349B8CC6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47685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D8E4-D2C2-448F-BE40-921B93FE2C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9A1B9BD-5A42-4210-8047-7D402B577B9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225401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40BBE9-7D18-495B-A2DC-624368D1C2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816BA6-69AB-43B1-8E5C-BC37A585A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4791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F2D46E-F5E6-4189-8E5D-1936F2C7B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693E70C-0D65-44C3-815F-F0A3058F36F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886763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2CFA24-EB90-43CB-BBCB-C639D37344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093886-0D2E-4369-8B90-2301C33DCA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09952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3BB83C-0870-43BF-A746-17D095FDBA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F75853C-FCD3-4E68-836B-38E81BBD66F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480921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DDA773-9813-4578-907F-F9CBA45CBD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106BE3-B061-4ED6-BD7E-CE2013D393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70220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BA2B9B-593D-414A-8766-EAF6C5AA32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3D76A5F-BA1F-43E2-A81B-36F19CEE05A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453623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B7EC78-F7CC-45BC-8112-4AD6D87621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54F47B-830E-408B-B8D7-58D926A193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40458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7F1716-2297-4807-BEA7-EB9B763DD9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A6DC93D-5A31-4D13-85C7-119BBD0D6A2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482876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463E00-A2F5-4E3C-80CA-55F52D4EE7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095C4B-F89A-49B0-A849-29E5689EF5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04535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DF0D57-7748-4297-BCA5-95CFCF3C5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52F2AB2-D39D-4F7E-BDB9-5F70EDBA7DC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909175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5BFB30-FF2A-4F16-BC97-3255F89CE1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0053A8-E830-42B7-8C60-3F499C9D7E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31932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174F73-59E4-4CF3-93EE-30A86CDDB3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E0CB7C9-802D-4F9D-90EA-6878B4E59DB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448920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672246-D38E-4B66-BC9D-F5BEE440A2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772D65-A4DB-45BD-9105-9775F1697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67583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59529F-12C3-48E0-9D50-F5C0B95290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796CBD7-D7C3-4E26-B1CB-8605B0E9B29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496795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6D0F42-EC36-4FCF-BF0D-01312F23D8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84EC8E-A91C-4279-9A55-FDAB8825D3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64423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45DDA7-2FD1-4B59-9FBC-0F46EE9549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4BC7396-2E99-48B7-84E1-4202C5CC0B6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951772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C66245-BC86-4716-910C-03F9899EBD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3F156A-51CE-4470-9CA3-D7561074F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281426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231</Words>
  <Application>Microsoft Office PowerPoint</Application>
  <PresentationFormat>On-screen Show (4:3)</PresentationFormat>
  <Paragraphs>74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Calibri</vt:lpstr>
      <vt:lpstr>Arial</vt:lpstr>
      <vt:lpstr>quintly_template</vt:lpstr>
      <vt:lpstr>Fan Development</vt:lpstr>
      <vt:lpstr>Facebook Fans Table | All Pages</vt:lpstr>
      <vt:lpstr>Facebook Fans Total | All Pages</vt:lpstr>
      <vt:lpstr>Facebook Fans Change Rate | All Pages</vt:lpstr>
      <vt:lpstr>Facebook Fans Change | All Pages</vt:lpstr>
      <vt:lpstr>Facebook Fans Change Per Weekday | All Pages</vt:lpstr>
      <vt:lpstr>Facebook Interaction Rate By Post Type | All Pages</vt:lpstr>
      <vt:lpstr>Facebook Reach | All Pages</vt:lpstr>
      <vt:lpstr>Facebook Interaction Rate | All Pages</vt:lpstr>
      <vt:lpstr>Facebook Average Interactions Per Post | All Pages</vt:lpstr>
      <vt:lpstr>Facebook Interaction Rate By Weekday | All Pages</vt:lpstr>
      <vt:lpstr>Facebook Interaction Rate By Post Type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Fan Development</dc:title>
  <dc:creator>Administrator</dc:creator>
  <cp:lastModifiedBy>Administrator</cp:lastModifiedBy>
  <cp:revision>1</cp:revision>
  <dcterms:created xsi:type="dcterms:W3CDTF">2018-05-17T13:11:00Z</dcterms:created>
  <dcterms:modified xsi:type="dcterms:W3CDTF">2018-05-17T13:11:37Z</dcterms:modified>
</cp:coreProperties>
</file>