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JAPFA Foundation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43167</c:v>
                </c:pt>
                <c:pt idx="1">
                  <c:v>43168</c:v>
                </c:pt>
                <c:pt idx="2">
                  <c:v>43169</c:v>
                </c:pt>
                <c:pt idx="3">
                  <c:v>43170</c:v>
                </c:pt>
                <c:pt idx="4">
                  <c:v>43171</c:v>
                </c:pt>
                <c:pt idx="5">
                  <c:v>43172</c:v>
                </c:pt>
                <c:pt idx="6">
                  <c:v>43173</c:v>
                </c:pt>
                <c:pt idx="7">
                  <c:v>43174</c:v>
                </c:pt>
                <c:pt idx="8">
                  <c:v>43175</c:v>
                </c:pt>
                <c:pt idx="9">
                  <c:v>43176</c:v>
                </c:pt>
                <c:pt idx="10">
                  <c:v>43177</c:v>
                </c:pt>
                <c:pt idx="11">
                  <c:v>43178</c:v>
                </c:pt>
                <c:pt idx="12">
                  <c:v>43179</c:v>
                </c:pt>
                <c:pt idx="13">
                  <c:v>43180</c:v>
                </c:pt>
                <c:pt idx="14">
                  <c:v>43181</c:v>
                </c:pt>
                <c:pt idx="15">
                  <c:v>43182</c:v>
                </c:pt>
                <c:pt idx="16">
                  <c:v>43183</c:v>
                </c:pt>
                <c:pt idx="17">
                  <c:v>43184</c:v>
                </c:pt>
                <c:pt idx="18">
                  <c:v>43185</c:v>
                </c:pt>
                <c:pt idx="19">
                  <c:v>43186</c:v>
                </c:pt>
                <c:pt idx="20">
                  <c:v>43187</c:v>
                </c:pt>
                <c:pt idx="21">
                  <c:v>43188</c:v>
                </c:pt>
                <c:pt idx="22">
                  <c:v>43189</c:v>
                </c:pt>
                <c:pt idx="23">
                  <c:v>43190</c:v>
                </c:pt>
                <c:pt idx="24">
                  <c:v>43191</c:v>
                </c:pt>
                <c:pt idx="25">
                  <c:v>43192</c:v>
                </c:pt>
                <c:pt idx="26">
                  <c:v>43193</c:v>
                </c:pt>
                <c:pt idx="27">
                  <c:v>43194</c:v>
                </c:pt>
                <c:pt idx="28">
                  <c:v>43195</c:v>
                </c:pt>
                <c:pt idx="29">
                  <c:v>43196</c:v>
                </c:pt>
                <c:pt idx="30">
                  <c:v>43197</c:v>
                </c:pt>
                <c:pt idx="31">
                  <c:v>43198</c:v>
                </c:pt>
                <c:pt idx="32">
                  <c:v>43199</c:v>
                </c:pt>
                <c:pt idx="33">
                  <c:v>43200</c:v>
                </c:pt>
                <c:pt idx="34">
                  <c:v>43201</c:v>
                </c:pt>
                <c:pt idx="35">
                  <c:v>43202</c:v>
                </c:pt>
                <c:pt idx="36">
                  <c:v>43203</c:v>
                </c:pt>
                <c:pt idx="37">
                  <c:v>43204</c:v>
                </c:pt>
                <c:pt idx="38">
                  <c:v>43205</c:v>
                </c:pt>
                <c:pt idx="39">
                  <c:v>43206</c:v>
                </c:pt>
                <c:pt idx="40">
                  <c:v>43207</c:v>
                </c:pt>
                <c:pt idx="41">
                  <c:v>43208</c:v>
                </c:pt>
                <c:pt idx="42">
                  <c:v>43209</c:v>
                </c:pt>
                <c:pt idx="43">
                  <c:v>43210</c:v>
                </c:pt>
                <c:pt idx="44">
                  <c:v>43211</c:v>
                </c:pt>
                <c:pt idx="45">
                  <c:v>43212</c:v>
                </c:pt>
                <c:pt idx="46">
                  <c:v>43213</c:v>
                </c:pt>
                <c:pt idx="47">
                  <c:v>43214</c:v>
                </c:pt>
                <c:pt idx="48">
                  <c:v>43215</c:v>
                </c:pt>
                <c:pt idx="49">
                  <c:v>43216</c:v>
                </c:pt>
                <c:pt idx="50">
                  <c:v>43217</c:v>
                </c:pt>
                <c:pt idx="51">
                  <c:v>43218</c:v>
                </c:pt>
                <c:pt idx="52">
                  <c:v>43219</c:v>
                </c:pt>
                <c:pt idx="53">
                  <c:v>43220</c:v>
                </c:pt>
                <c:pt idx="54">
                  <c:v>43221</c:v>
                </c:pt>
                <c:pt idx="55">
                  <c:v>43222</c:v>
                </c:pt>
                <c:pt idx="56">
                  <c:v>43223</c:v>
                </c:pt>
                <c:pt idx="57">
                  <c:v>43224</c:v>
                </c:pt>
                <c:pt idx="58">
                  <c:v>43225</c:v>
                </c:pt>
                <c:pt idx="59">
                  <c:v>43226</c:v>
                </c:pt>
                <c:pt idx="60">
                  <c:v>43227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795</c:v>
                </c:pt>
                <c:pt idx="1">
                  <c:v>804</c:v>
                </c:pt>
                <c:pt idx="2">
                  <c:v>816</c:v>
                </c:pt>
                <c:pt idx="3">
                  <c:v>826</c:v>
                </c:pt>
                <c:pt idx="4">
                  <c:v>832</c:v>
                </c:pt>
                <c:pt idx="5">
                  <c:v>841</c:v>
                </c:pt>
                <c:pt idx="6">
                  <c:v>847</c:v>
                </c:pt>
                <c:pt idx="7">
                  <c:v>852</c:v>
                </c:pt>
                <c:pt idx="8">
                  <c:v>858</c:v>
                </c:pt>
                <c:pt idx="9">
                  <c:v>872</c:v>
                </c:pt>
                <c:pt idx="10">
                  <c:v>881</c:v>
                </c:pt>
                <c:pt idx="11">
                  <c:v>892</c:v>
                </c:pt>
                <c:pt idx="12">
                  <c:v>899</c:v>
                </c:pt>
                <c:pt idx="13">
                  <c:v>909</c:v>
                </c:pt>
                <c:pt idx="14">
                  <c:v>912</c:v>
                </c:pt>
                <c:pt idx="15">
                  <c:v>920</c:v>
                </c:pt>
                <c:pt idx="16">
                  <c:v>932</c:v>
                </c:pt>
                <c:pt idx="17">
                  <c:v>937</c:v>
                </c:pt>
                <c:pt idx="18">
                  <c:v>942</c:v>
                </c:pt>
                <c:pt idx="19">
                  <c:v>946</c:v>
                </c:pt>
                <c:pt idx="20">
                  <c:v>950</c:v>
                </c:pt>
                <c:pt idx="21">
                  <c:v>951</c:v>
                </c:pt>
                <c:pt idx="22">
                  <c:v>953</c:v>
                </c:pt>
                <c:pt idx="23">
                  <c:v>957</c:v>
                </c:pt>
                <c:pt idx="24">
                  <c:v>958</c:v>
                </c:pt>
                <c:pt idx="25">
                  <c:v>960</c:v>
                </c:pt>
                <c:pt idx="26">
                  <c:v>962</c:v>
                </c:pt>
                <c:pt idx="27">
                  <c:v>966</c:v>
                </c:pt>
                <c:pt idx="28">
                  <c:v>973</c:v>
                </c:pt>
                <c:pt idx="29">
                  <c:v>980</c:v>
                </c:pt>
                <c:pt idx="30">
                  <c:v>987</c:v>
                </c:pt>
                <c:pt idx="31">
                  <c:v>993</c:v>
                </c:pt>
                <c:pt idx="32">
                  <c:v>1002</c:v>
                </c:pt>
                <c:pt idx="33">
                  <c:v>1005</c:v>
                </c:pt>
                <c:pt idx="34">
                  <c:v>1007</c:v>
                </c:pt>
                <c:pt idx="35">
                  <c:v>1009</c:v>
                </c:pt>
                <c:pt idx="36">
                  <c:v>1019</c:v>
                </c:pt>
                <c:pt idx="37">
                  <c:v>1024</c:v>
                </c:pt>
                <c:pt idx="38">
                  <c:v>1031</c:v>
                </c:pt>
                <c:pt idx="39">
                  <c:v>1039</c:v>
                </c:pt>
                <c:pt idx="40">
                  <c:v>1041</c:v>
                </c:pt>
                <c:pt idx="41">
                  <c:v>1041</c:v>
                </c:pt>
                <c:pt idx="42">
                  <c:v>1041</c:v>
                </c:pt>
                <c:pt idx="43">
                  <c:v>1042</c:v>
                </c:pt>
                <c:pt idx="44">
                  <c:v>1042</c:v>
                </c:pt>
                <c:pt idx="45">
                  <c:v>1043</c:v>
                </c:pt>
                <c:pt idx="46">
                  <c:v>1043</c:v>
                </c:pt>
                <c:pt idx="47">
                  <c:v>1043</c:v>
                </c:pt>
                <c:pt idx="48">
                  <c:v>1044</c:v>
                </c:pt>
                <c:pt idx="49">
                  <c:v>1044</c:v>
                </c:pt>
                <c:pt idx="50">
                  <c:v>1044</c:v>
                </c:pt>
                <c:pt idx="51">
                  <c:v>1044</c:v>
                </c:pt>
                <c:pt idx="52">
                  <c:v>1046</c:v>
                </c:pt>
                <c:pt idx="53">
                  <c:v>1046</c:v>
                </c:pt>
                <c:pt idx="54">
                  <c:v>1046</c:v>
                </c:pt>
                <c:pt idx="55">
                  <c:v>1049</c:v>
                </c:pt>
                <c:pt idx="56">
                  <c:v>1049</c:v>
                </c:pt>
                <c:pt idx="57">
                  <c:v>1051</c:v>
                </c:pt>
                <c:pt idx="58">
                  <c:v>1051</c:v>
                </c:pt>
                <c:pt idx="59">
                  <c:v>1052</c:v>
                </c:pt>
                <c:pt idx="60">
                  <c:v>1052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30-487D-B87F-0A44CD5474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203424"/>
        <c:axId val="273041856"/>
      </c:lineChart>
      <c:dateAx>
        <c:axId val="272203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41856"/>
        <c:crosses val="autoZero"/>
        <c:auto val="1"/>
        <c:lblOffset val="100"/>
        <c:baseTimeUnit val="days"/>
      </c:dateAx>
      <c:valAx>
        <c:axId val="27304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03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JAPFA Foundation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43167</c:v>
                </c:pt>
                <c:pt idx="1">
                  <c:v>43168</c:v>
                </c:pt>
                <c:pt idx="2">
                  <c:v>43169</c:v>
                </c:pt>
                <c:pt idx="3">
                  <c:v>43170</c:v>
                </c:pt>
                <c:pt idx="4">
                  <c:v>43171</c:v>
                </c:pt>
                <c:pt idx="5">
                  <c:v>43172</c:v>
                </c:pt>
                <c:pt idx="6">
                  <c:v>43173</c:v>
                </c:pt>
                <c:pt idx="7">
                  <c:v>43174</c:v>
                </c:pt>
                <c:pt idx="8">
                  <c:v>43175</c:v>
                </c:pt>
                <c:pt idx="9">
                  <c:v>43176</c:v>
                </c:pt>
                <c:pt idx="10">
                  <c:v>43177</c:v>
                </c:pt>
                <c:pt idx="11">
                  <c:v>43178</c:v>
                </c:pt>
                <c:pt idx="12">
                  <c:v>43179</c:v>
                </c:pt>
                <c:pt idx="13">
                  <c:v>43180</c:v>
                </c:pt>
                <c:pt idx="14">
                  <c:v>43181</c:v>
                </c:pt>
                <c:pt idx="15">
                  <c:v>43182</c:v>
                </c:pt>
                <c:pt idx="16">
                  <c:v>43183</c:v>
                </c:pt>
                <c:pt idx="17">
                  <c:v>43184</c:v>
                </c:pt>
                <c:pt idx="18">
                  <c:v>43185</c:v>
                </c:pt>
                <c:pt idx="19">
                  <c:v>43186</c:v>
                </c:pt>
                <c:pt idx="20">
                  <c:v>43187</c:v>
                </c:pt>
                <c:pt idx="21">
                  <c:v>43188</c:v>
                </c:pt>
                <c:pt idx="22">
                  <c:v>43189</c:v>
                </c:pt>
                <c:pt idx="23">
                  <c:v>43190</c:v>
                </c:pt>
                <c:pt idx="24">
                  <c:v>43191</c:v>
                </c:pt>
                <c:pt idx="25">
                  <c:v>43192</c:v>
                </c:pt>
                <c:pt idx="26">
                  <c:v>43193</c:v>
                </c:pt>
                <c:pt idx="27">
                  <c:v>43194</c:v>
                </c:pt>
                <c:pt idx="28">
                  <c:v>43195</c:v>
                </c:pt>
                <c:pt idx="29">
                  <c:v>43196</c:v>
                </c:pt>
                <c:pt idx="30">
                  <c:v>43197</c:v>
                </c:pt>
                <c:pt idx="31">
                  <c:v>43198</c:v>
                </c:pt>
                <c:pt idx="32">
                  <c:v>43199</c:v>
                </c:pt>
                <c:pt idx="33">
                  <c:v>43200</c:v>
                </c:pt>
                <c:pt idx="34">
                  <c:v>43201</c:v>
                </c:pt>
                <c:pt idx="35">
                  <c:v>43202</c:v>
                </c:pt>
                <c:pt idx="36">
                  <c:v>43203</c:v>
                </c:pt>
                <c:pt idx="37">
                  <c:v>43204</c:v>
                </c:pt>
                <c:pt idx="38">
                  <c:v>43205</c:v>
                </c:pt>
                <c:pt idx="39">
                  <c:v>43206</c:v>
                </c:pt>
                <c:pt idx="40">
                  <c:v>43207</c:v>
                </c:pt>
                <c:pt idx="41">
                  <c:v>43208</c:v>
                </c:pt>
                <c:pt idx="42">
                  <c:v>43209</c:v>
                </c:pt>
                <c:pt idx="43">
                  <c:v>43210</c:v>
                </c:pt>
                <c:pt idx="44">
                  <c:v>43211</c:v>
                </c:pt>
                <c:pt idx="45">
                  <c:v>43212</c:v>
                </c:pt>
                <c:pt idx="46">
                  <c:v>43213</c:v>
                </c:pt>
                <c:pt idx="47">
                  <c:v>43214</c:v>
                </c:pt>
                <c:pt idx="48">
                  <c:v>43215</c:v>
                </c:pt>
                <c:pt idx="49">
                  <c:v>43216</c:v>
                </c:pt>
                <c:pt idx="50">
                  <c:v>43217</c:v>
                </c:pt>
                <c:pt idx="51">
                  <c:v>43218</c:v>
                </c:pt>
                <c:pt idx="52">
                  <c:v>43219</c:v>
                </c:pt>
                <c:pt idx="53">
                  <c:v>43220</c:v>
                </c:pt>
                <c:pt idx="54">
                  <c:v>43221</c:v>
                </c:pt>
                <c:pt idx="55">
                  <c:v>43222</c:v>
                </c:pt>
                <c:pt idx="56">
                  <c:v>43223</c:v>
                </c:pt>
                <c:pt idx="57">
                  <c:v>43224</c:v>
                </c:pt>
                <c:pt idx="58">
                  <c:v>43225</c:v>
                </c:pt>
                <c:pt idx="59">
                  <c:v>43226</c:v>
                </c:pt>
                <c:pt idx="60">
                  <c:v>43227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7A-4D94-A3CD-446CA959A7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526048"/>
        <c:axId val="333523096"/>
      </c:lineChart>
      <c:dateAx>
        <c:axId val="333526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23096"/>
        <c:crosses val="autoZero"/>
        <c:auto val="1"/>
        <c:lblOffset val="100"/>
        <c:baseTimeUnit val="days"/>
      </c:dateAx>
      <c:valAx>
        <c:axId val="33352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52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JAPFA Foundation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0.76086956521739002</c:v>
                </c:pt>
                <c:pt idx="1">
                  <c:v>4.300985597745</c:v>
                </c:pt>
                <c:pt idx="2">
                  <c:v>1.4573991031389999</c:v>
                </c:pt>
                <c:pt idx="3">
                  <c:v>3.0093069958236001</c:v>
                </c:pt>
                <c:pt idx="4">
                  <c:v>2.1914014831503001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78-45CB-916F-328B8E402B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598640"/>
        <c:axId val="336593392"/>
      </c:barChart>
      <c:catAx>
        <c:axId val="33659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93392"/>
        <c:crosses val="autoZero"/>
        <c:auto val="1"/>
        <c:lblAlgn val="ctr"/>
        <c:lblOffset val="100"/>
        <c:noMultiLvlLbl val="0"/>
      </c:catAx>
      <c:valAx>
        <c:axId val="33659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9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JAPFA Foundation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B9-4239-8A5E-CBF3FD067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597984"/>
        <c:axId val="336597328"/>
      </c:radarChart>
      <c:catAx>
        <c:axId val="33659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97328"/>
        <c:crosses val="autoZero"/>
        <c:auto val="1"/>
        <c:lblAlgn val="ctr"/>
        <c:lblOffset val="100"/>
        <c:noMultiLvlLbl val="0"/>
      </c:catAx>
      <c:valAx>
        <c:axId val="33659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9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JAPFA Foundation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43167</c:v>
                </c:pt>
                <c:pt idx="1">
                  <c:v>43168</c:v>
                </c:pt>
                <c:pt idx="2">
                  <c:v>43169</c:v>
                </c:pt>
                <c:pt idx="3">
                  <c:v>43170</c:v>
                </c:pt>
                <c:pt idx="4">
                  <c:v>43171</c:v>
                </c:pt>
                <c:pt idx="5">
                  <c:v>43172</c:v>
                </c:pt>
                <c:pt idx="6">
                  <c:v>43173</c:v>
                </c:pt>
                <c:pt idx="7">
                  <c:v>43174</c:v>
                </c:pt>
                <c:pt idx="8">
                  <c:v>43175</c:v>
                </c:pt>
                <c:pt idx="9">
                  <c:v>43176</c:v>
                </c:pt>
                <c:pt idx="10">
                  <c:v>43177</c:v>
                </c:pt>
                <c:pt idx="11">
                  <c:v>43178</c:v>
                </c:pt>
                <c:pt idx="12">
                  <c:v>43179</c:v>
                </c:pt>
                <c:pt idx="13">
                  <c:v>43180</c:v>
                </c:pt>
                <c:pt idx="14">
                  <c:v>43181</c:v>
                </c:pt>
                <c:pt idx="15">
                  <c:v>43182</c:v>
                </c:pt>
                <c:pt idx="16">
                  <c:v>43183</c:v>
                </c:pt>
                <c:pt idx="17">
                  <c:v>43184</c:v>
                </c:pt>
                <c:pt idx="18">
                  <c:v>43185</c:v>
                </c:pt>
                <c:pt idx="19">
                  <c:v>43186</c:v>
                </c:pt>
                <c:pt idx="20">
                  <c:v>43187</c:v>
                </c:pt>
                <c:pt idx="21">
                  <c:v>43188</c:v>
                </c:pt>
                <c:pt idx="22">
                  <c:v>43189</c:v>
                </c:pt>
                <c:pt idx="23">
                  <c:v>43190</c:v>
                </c:pt>
                <c:pt idx="24">
                  <c:v>43191</c:v>
                </c:pt>
                <c:pt idx="25">
                  <c:v>43192</c:v>
                </c:pt>
                <c:pt idx="26">
                  <c:v>43193</c:v>
                </c:pt>
                <c:pt idx="27">
                  <c:v>43194</c:v>
                </c:pt>
                <c:pt idx="28">
                  <c:v>43195</c:v>
                </c:pt>
                <c:pt idx="29">
                  <c:v>43196</c:v>
                </c:pt>
                <c:pt idx="30">
                  <c:v>43197</c:v>
                </c:pt>
                <c:pt idx="31">
                  <c:v>43198</c:v>
                </c:pt>
                <c:pt idx="32">
                  <c:v>43199</c:v>
                </c:pt>
                <c:pt idx="33">
                  <c:v>43200</c:v>
                </c:pt>
                <c:pt idx="34">
                  <c:v>43201</c:v>
                </c:pt>
                <c:pt idx="35">
                  <c:v>43202</c:v>
                </c:pt>
                <c:pt idx="36">
                  <c:v>43203</c:v>
                </c:pt>
                <c:pt idx="37">
                  <c:v>43204</c:v>
                </c:pt>
                <c:pt idx="38">
                  <c:v>43205</c:v>
                </c:pt>
                <c:pt idx="39">
                  <c:v>43206</c:v>
                </c:pt>
                <c:pt idx="40">
                  <c:v>43207</c:v>
                </c:pt>
                <c:pt idx="41">
                  <c:v>43208</c:v>
                </c:pt>
                <c:pt idx="42">
                  <c:v>43209</c:v>
                </c:pt>
                <c:pt idx="43">
                  <c:v>43210</c:v>
                </c:pt>
                <c:pt idx="44">
                  <c:v>43211</c:v>
                </c:pt>
                <c:pt idx="45">
                  <c:v>43212</c:v>
                </c:pt>
                <c:pt idx="46">
                  <c:v>43213</c:v>
                </c:pt>
                <c:pt idx="47">
                  <c:v>43214</c:v>
                </c:pt>
                <c:pt idx="48">
                  <c:v>43215</c:v>
                </c:pt>
                <c:pt idx="49">
                  <c:v>43216</c:v>
                </c:pt>
                <c:pt idx="50">
                  <c:v>43217</c:v>
                </c:pt>
                <c:pt idx="51">
                  <c:v>43218</c:v>
                </c:pt>
                <c:pt idx="52">
                  <c:v>43219</c:v>
                </c:pt>
                <c:pt idx="53">
                  <c:v>43220</c:v>
                </c:pt>
                <c:pt idx="54">
                  <c:v>43221</c:v>
                </c:pt>
                <c:pt idx="55">
                  <c:v>43222</c:v>
                </c:pt>
                <c:pt idx="56">
                  <c:v>43223</c:v>
                </c:pt>
                <c:pt idx="57">
                  <c:v>43224</c:v>
                </c:pt>
                <c:pt idx="58">
                  <c:v>43225</c:v>
                </c:pt>
                <c:pt idx="59">
                  <c:v>43226</c:v>
                </c:pt>
                <c:pt idx="60">
                  <c:v>43227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3.7974683544304</c:v>
                </c:pt>
                <c:pt idx="1">
                  <c:v>1.7521902377972001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4.0632054176072003</c:v>
                </c:pt>
                <c:pt idx="12">
                  <c:v>0</c:v>
                </c:pt>
                <c:pt idx="13">
                  <c:v>0</c:v>
                </c:pt>
                <c:pt idx="14">
                  <c:v>3.2967032967033001</c:v>
                </c:pt>
                <c:pt idx="15">
                  <c:v>0.76419213973799005</c:v>
                </c:pt>
                <c:pt idx="16">
                  <c:v>0</c:v>
                </c:pt>
                <c:pt idx="17">
                  <c:v>0</c:v>
                </c:pt>
                <c:pt idx="18">
                  <c:v>4.0468583599574002</c:v>
                </c:pt>
                <c:pt idx="19">
                  <c:v>0</c:v>
                </c:pt>
                <c:pt idx="20">
                  <c:v>5.8016877637131001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2.4973985431841998</c:v>
                </c:pt>
                <c:pt idx="27">
                  <c:v>2.8008298755187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4.0755467196819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2.4154589371981001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2.7645376549093998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67-4F2F-B63D-8A5D3E11A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715136"/>
        <c:axId val="273714480"/>
      </c:lineChart>
      <c:dateAx>
        <c:axId val="273715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14480"/>
        <c:crosses val="autoZero"/>
        <c:auto val="1"/>
        <c:lblOffset val="100"/>
        <c:baseTimeUnit val="days"/>
      </c:dateAx>
      <c:valAx>
        <c:axId val="27371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1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41BFF-E9E2-4E98-891B-00736E3F63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Analytical Chart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418F8A-EF6C-478F-AD37-2B20D96F8E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JAPFA Foundation</a:t>
            </a:r>
          </a:p>
        </p:txBody>
      </p:sp>
    </p:spTree>
    <p:extLst>
      <p:ext uri="{BB962C8B-B14F-4D97-AF65-F5344CB8AC3E}">
        <p14:creationId xmlns:p14="http://schemas.microsoft.com/office/powerpoint/2010/main" val="2582395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49C6F-E819-4AFD-8267-F867258F4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200474-5BBA-4D5F-B145-1F1DE85A10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9292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CCCCD-1918-4E2A-AD0B-32E93FB19B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03/08/2018 - 05/07/2018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D0A63-55A4-48BB-AAC4-F6BD28516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277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CFB6-E053-4460-911E-F5B99CC23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E9C0DB-8C9B-47DC-83A6-65947292F0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78112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0B9D1-21C0-4ED8-A7D8-D268BDCA1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03/08/2018 - 05/07/2018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EDD86-10A1-40F1-A65C-93B790F8B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876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A2763-79A3-4811-A8A8-62A35E5C6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E2F57C-DB24-4771-8CDC-E55FA3E3B1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1752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658E4A-AE4D-4215-A1AD-FBE70066FD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03/08/2018 - 05/07/2018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1BA14-8EBD-4FAB-90EA-38AC70A29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764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F5A2F-04D7-460A-ABA2-A0AAD35AA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ED389E-768A-4BAF-A33F-CF942E5288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9001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3D0AC-890D-4453-9C30-E71ACC4590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03/08/2018 - 05/07/2018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AECE7-0326-46DD-85C1-EA03BF35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890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6B8BF-2558-47D0-ADB6-10A7E523B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BD416B-1C46-4E62-A927-BD76467187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8433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BF358-6A6C-48BC-BA6C-5504FBBCA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03/08/2018 - 05/07/2018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3D399-6B68-4669-8AF4-271E9E08E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8209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Analytical Chart</vt:lpstr>
      <vt:lpstr>Facebook Fans Total | All Pages</vt:lpstr>
      <vt:lpstr>Facebook Own Posts | All Pages</vt:lpstr>
      <vt:lpstr>Facebook Interaction Rate By Post Type | All Pages</vt:lpstr>
      <vt:lpstr>Facebook Key Metrics Radar | All Pages</vt:lpstr>
      <vt:lpstr>Facebook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Analytical Chart</dc:title>
  <dc:creator>Administrator</dc:creator>
  <cp:lastModifiedBy>Administrator</cp:lastModifiedBy>
  <cp:revision>1</cp:revision>
  <dcterms:created xsi:type="dcterms:W3CDTF">2018-05-08T04:02:19Z</dcterms:created>
  <dcterms:modified xsi:type="dcterms:W3CDTF">2018-05-08T04:02:34Z</dcterms:modified>
</cp:coreProperties>
</file>