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8"/>
      <p:bold r:id="rId9"/>
      <p:italic r:id="rId10"/>
      <p:boldItalic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JAPFA Foundation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43213</c:v>
                </c:pt>
                <c:pt idx="1">
                  <c:v>43214</c:v>
                </c:pt>
                <c:pt idx="2">
                  <c:v>43215</c:v>
                </c:pt>
                <c:pt idx="3">
                  <c:v>43216</c:v>
                </c:pt>
                <c:pt idx="4">
                  <c:v>43217</c:v>
                </c:pt>
                <c:pt idx="5">
                  <c:v>43218</c:v>
                </c:pt>
                <c:pt idx="6">
                  <c:v>43219</c:v>
                </c:pt>
                <c:pt idx="7">
                  <c:v>43220</c:v>
                </c:pt>
                <c:pt idx="8">
                  <c:v>43221</c:v>
                </c:pt>
                <c:pt idx="9">
                  <c:v>43222</c:v>
                </c:pt>
                <c:pt idx="10">
                  <c:v>43223</c:v>
                </c:pt>
                <c:pt idx="11">
                  <c:v>43224</c:v>
                </c:pt>
                <c:pt idx="12">
                  <c:v>43225</c:v>
                </c:pt>
                <c:pt idx="13">
                  <c:v>43226</c:v>
                </c:pt>
                <c:pt idx="14">
                  <c:v>43227</c:v>
                </c:pt>
              </c:numCache>
            </c:num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1043</c:v>
                </c:pt>
                <c:pt idx="1">
                  <c:v>1043</c:v>
                </c:pt>
                <c:pt idx="2">
                  <c:v>1044</c:v>
                </c:pt>
                <c:pt idx="3">
                  <c:v>1044</c:v>
                </c:pt>
                <c:pt idx="4">
                  <c:v>1044</c:v>
                </c:pt>
                <c:pt idx="5">
                  <c:v>1044</c:v>
                </c:pt>
                <c:pt idx="6">
                  <c:v>1046</c:v>
                </c:pt>
                <c:pt idx="7">
                  <c:v>1046</c:v>
                </c:pt>
                <c:pt idx="8">
                  <c:v>1046</c:v>
                </c:pt>
                <c:pt idx="9">
                  <c:v>1049</c:v>
                </c:pt>
                <c:pt idx="10">
                  <c:v>1049</c:v>
                </c:pt>
                <c:pt idx="11">
                  <c:v>1051</c:v>
                </c:pt>
                <c:pt idx="12">
                  <c:v>1051</c:v>
                </c:pt>
                <c:pt idx="13">
                  <c:v>1052</c:v>
                </c:pt>
                <c:pt idx="14">
                  <c:v>1052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683-4C06-864A-2C2B073DD8B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4315000"/>
        <c:axId val="164843888"/>
      </c:lineChart>
      <c:dateAx>
        <c:axId val="3343150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4843888"/>
        <c:crosses val="autoZero"/>
        <c:auto val="1"/>
        <c:lblOffset val="100"/>
        <c:baseTimeUnit val="days"/>
      </c:dateAx>
      <c:valAx>
        <c:axId val="1648438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43150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JAPFA Foundation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43213</c:v>
                </c:pt>
                <c:pt idx="1">
                  <c:v>43214</c:v>
                </c:pt>
                <c:pt idx="2">
                  <c:v>43215</c:v>
                </c:pt>
                <c:pt idx="3">
                  <c:v>43216</c:v>
                </c:pt>
                <c:pt idx="4">
                  <c:v>43217</c:v>
                </c:pt>
                <c:pt idx="5">
                  <c:v>43218</c:v>
                </c:pt>
                <c:pt idx="6">
                  <c:v>43219</c:v>
                </c:pt>
                <c:pt idx="7">
                  <c:v>43220</c:v>
                </c:pt>
                <c:pt idx="8">
                  <c:v>43221</c:v>
                </c:pt>
                <c:pt idx="9">
                  <c:v>43222</c:v>
                </c:pt>
                <c:pt idx="10">
                  <c:v>43223</c:v>
                </c:pt>
                <c:pt idx="11">
                  <c:v>43224</c:v>
                </c:pt>
                <c:pt idx="12">
                  <c:v>43225</c:v>
                </c:pt>
                <c:pt idx="13">
                  <c:v>43226</c:v>
                </c:pt>
                <c:pt idx="14">
                  <c:v>43227</c:v>
                </c:pt>
              </c:numCache>
            </c:num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46F-4A78-B91C-E09EE03554A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4398512"/>
        <c:axId val="334399168"/>
      </c:lineChart>
      <c:dateAx>
        <c:axId val="3343985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4399168"/>
        <c:crosses val="autoZero"/>
        <c:auto val="1"/>
        <c:lblOffset val="100"/>
        <c:baseTimeUnit val="days"/>
      </c:dateAx>
      <c:valAx>
        <c:axId val="3343991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43985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JAPFA Foundation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Video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2.7645376549093998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EF7-416A-B1AE-B08438BCA70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2379064"/>
        <c:axId val="272374472"/>
      </c:barChart>
      <c:catAx>
        <c:axId val="2723790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2374472"/>
        <c:crosses val="autoZero"/>
        <c:auto val="1"/>
        <c:lblAlgn val="ctr"/>
        <c:lblOffset val="100"/>
        <c:noMultiLvlLbl val="0"/>
      </c:catAx>
      <c:valAx>
        <c:axId val="2723744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23790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JAPFA Foundation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100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BDC-4361-BE6B-A039815A4C1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72376112"/>
        <c:axId val="334359952"/>
      </c:radarChart>
      <c:catAx>
        <c:axId val="2723761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4359952"/>
        <c:crosses val="autoZero"/>
        <c:auto val="1"/>
        <c:lblAlgn val="ctr"/>
        <c:lblOffset val="100"/>
        <c:noMultiLvlLbl val="0"/>
      </c:catAx>
      <c:valAx>
        <c:axId val="3343599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23761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JAPFA Foundation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43213</c:v>
                </c:pt>
                <c:pt idx="1">
                  <c:v>43214</c:v>
                </c:pt>
                <c:pt idx="2">
                  <c:v>43215</c:v>
                </c:pt>
                <c:pt idx="3">
                  <c:v>43216</c:v>
                </c:pt>
                <c:pt idx="4">
                  <c:v>43217</c:v>
                </c:pt>
                <c:pt idx="5">
                  <c:v>43218</c:v>
                </c:pt>
                <c:pt idx="6">
                  <c:v>43219</c:v>
                </c:pt>
                <c:pt idx="7">
                  <c:v>43220</c:v>
                </c:pt>
                <c:pt idx="8">
                  <c:v>43221</c:v>
                </c:pt>
                <c:pt idx="9">
                  <c:v>43222</c:v>
                </c:pt>
                <c:pt idx="10">
                  <c:v>43223</c:v>
                </c:pt>
                <c:pt idx="11">
                  <c:v>43224</c:v>
                </c:pt>
                <c:pt idx="12">
                  <c:v>43225</c:v>
                </c:pt>
                <c:pt idx="13">
                  <c:v>43226</c:v>
                </c:pt>
                <c:pt idx="14">
                  <c:v>43227</c:v>
                </c:pt>
              </c:numCache>
            </c:num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2.7645376549093998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EE0-4487-9635-C2A6F8E11EB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4672280"/>
        <c:axId val="274671624"/>
      </c:lineChart>
      <c:dateAx>
        <c:axId val="2746722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4671624"/>
        <c:crosses val="autoZero"/>
        <c:auto val="1"/>
        <c:lblOffset val="100"/>
        <c:baseTimeUnit val="days"/>
      </c:dateAx>
      <c:valAx>
        <c:axId val="2746716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46722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DD6918-48B0-4046-9A9C-B452483C4E9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Analytical Chart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CF9994-C27B-431C-91C0-BB7674F46CD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JAPFA Foundation</a:t>
            </a:r>
          </a:p>
        </p:txBody>
      </p:sp>
    </p:spTree>
    <p:extLst>
      <p:ext uri="{BB962C8B-B14F-4D97-AF65-F5344CB8AC3E}">
        <p14:creationId xmlns:p14="http://schemas.microsoft.com/office/powerpoint/2010/main" val="38664405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B692E7-E5DD-45DD-9B11-3848A3F9B6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3308DB4-7E73-4E9C-AF93-1DE0E5F67CD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9355728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6A04E2-B6CB-4019-8775-1205A7966EB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04/23/2018 - 05/07/2018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7CC6F6-7A20-4D52-8F7E-02F9F2212A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18074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B30E30-20A3-46B8-AD50-1C60962422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E22F377-6F23-4D18-994C-3C33CE7DC5C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6285889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109348-2FFB-401D-A270-6FD81BB7D8B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04/23/2018 - 05/07/2018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542534-A890-4E7E-A4B8-2FDF68545E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24681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A3E5FB-A5ED-4733-8463-DD7157BD77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9980C4A-6D97-4C6D-902A-B370CAB5530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6799363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86D26B-7C7B-4ED1-8656-E021A7ACB1E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04/23/2018 - 05/07/2018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ECA0A9-B2D3-489A-85CF-B0AE3F3C89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08984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268B28-16A7-4486-BDF6-20A61BA290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634597D-1DF2-4733-9BC3-48BB4766C80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1886799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3BA4BA-8BE1-4FD7-9785-9CE00BFEA6D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04/23/2018 - 05/07/2018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7756AC-9EC5-4313-BA9F-AE5EF0EA63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58686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01128A-FC89-4E0F-BBD1-0E09B40D90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CF34D3A-EE35-4350-BDBA-B4270CD9654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1874123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CA9B22-A26E-431A-8ABA-E4505C1C121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04/23/2018 - 05/07/2018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7885A9-2C08-4FEA-9A91-A94A19F48C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57872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68</Words>
  <Application>Microsoft Office PowerPoint</Application>
  <PresentationFormat>On-screen Show (4:3)</PresentationFormat>
  <Paragraphs>17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Calibri</vt:lpstr>
      <vt:lpstr>Arial</vt:lpstr>
      <vt:lpstr>quintly_template</vt:lpstr>
      <vt:lpstr>Analytical Chart</vt:lpstr>
      <vt:lpstr>Facebook Fans Total | All Pages</vt:lpstr>
      <vt:lpstr>Facebook Own Posts | All Pages</vt:lpstr>
      <vt:lpstr>Facebook Interaction Rate By Post Type | All Pages</vt:lpstr>
      <vt:lpstr>Facebook Key Metrics Radar | All Pages</vt:lpstr>
      <vt:lpstr>Facebook Interaction Rate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Analytical Chart</dc:title>
  <dc:creator>Administrator</dc:creator>
  <cp:lastModifiedBy>Administrator</cp:lastModifiedBy>
  <cp:revision>1</cp:revision>
  <dcterms:created xsi:type="dcterms:W3CDTF">2018-05-08T03:59:50Z</dcterms:created>
  <dcterms:modified xsi:type="dcterms:W3CDTF">2018-05-08T04:00:05Z</dcterms:modified>
</cp:coreProperties>
</file>