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2481-4BC6-B491-997276128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16152"/>
        <c:axId val="276216808"/>
      </c:lineChart>
      <c:catAx>
        <c:axId val="27621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16808"/>
        <c:crosses val="autoZero"/>
        <c:auto val="1"/>
        <c:lblAlgn val="ctr"/>
        <c:lblOffset val="100"/>
        <c:noMultiLvlLbl val="0"/>
      </c:catAx>
      <c:valAx>
        <c:axId val="27621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1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24142-6669-41A1-B98A-9480E7254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japfafoundation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5B4C9C-3713-4C10-B643-1B732C2B0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0515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5D003-38FD-4204-A8B8-107141666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48C1C-09FB-4BA0-BA54-4200CCB16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97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japfafoundation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japfafoundation</dc:title>
  <dc:creator>Administrator</dc:creator>
  <cp:lastModifiedBy>Administrator</cp:lastModifiedBy>
  <cp:revision>1</cp:revision>
  <dcterms:created xsi:type="dcterms:W3CDTF">2018-05-08T03:29:14Z</dcterms:created>
  <dcterms:modified xsi:type="dcterms:W3CDTF">2018-05-08T03:29:19Z</dcterms:modified>
</cp:coreProperties>
</file>