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36D15-92D0-41CB-93ED-3E3BBB49F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21FD82-A0D1-4935-ADF2-BAD7AF8F6D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0874518"/>
              </p:ext>
            </p:extLst>
          </p:nvPr>
        </p:nvGraphicFramePr>
        <p:xfrm>
          <a:off x="457200" y="1731963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67788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545977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475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5977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7618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20565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371951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608133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3108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9334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35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japfafoundation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5.0660 %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554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B50A6-C289-4F26-ADB7-A22C4EB01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04/23/2018 - 05/07/2018</a:t>
            </a:r>
          </a:p>
        </p:txBody>
      </p:sp>
    </p:spTree>
    <p:extLst>
      <p:ext uri="{BB962C8B-B14F-4D97-AF65-F5344CB8AC3E}">
        <p14:creationId xmlns:p14="http://schemas.microsoft.com/office/powerpoint/2010/main" val="39788294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Administrator</dc:creator>
  <cp:lastModifiedBy>Administrator</cp:lastModifiedBy>
  <cp:revision>1</cp:revision>
  <dcterms:created xsi:type="dcterms:W3CDTF">2018-05-08T03:22:58Z</dcterms:created>
  <dcterms:modified xsi:type="dcterms:W3CDTF">2018-05-08T03:23:03Z</dcterms:modified>
</cp:coreProperties>
</file>