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4700-8B39-4C38-988E-48C16E23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E5028-A07E-453D-8938-3996043EA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525717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95911559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8791735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6683380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2876335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7601946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5953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4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JAPFA 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8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japfafoundation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6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C5622-A709-4058-A7CA-4D64ADCCE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</p:spTree>
    <p:extLst>
      <p:ext uri="{BB962C8B-B14F-4D97-AF65-F5344CB8AC3E}">
        <p14:creationId xmlns:p14="http://schemas.microsoft.com/office/powerpoint/2010/main" val="2747073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Pages</dc:title>
  <dc:creator>Administrator</dc:creator>
  <cp:lastModifiedBy>Administrator</cp:lastModifiedBy>
  <cp:revision>1</cp:revision>
  <dcterms:created xsi:type="dcterms:W3CDTF">2018-05-08T03:19:07Z</dcterms:created>
  <dcterms:modified xsi:type="dcterms:W3CDTF">2018-05-08T03:19:12Z</dcterms:modified>
</cp:coreProperties>
</file>