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1434E-0B5F-4A79-A3AF-6A52B8EDD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BAA683-8D21-47A2-AA32-C9E9C9189D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1859911"/>
              </p:ext>
            </p:extLst>
          </p:nvPr>
        </p:nvGraphicFramePr>
        <p:xfrm>
          <a:off x="457200" y="1731963"/>
          <a:ext cx="8229600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602150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4199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3409502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330133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67958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52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08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425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5B0F5-DDAB-4795-AC76-B7F972947A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04/23/2018 - 05/07/2018</a:t>
            </a:r>
          </a:p>
        </p:txBody>
      </p:sp>
    </p:spTree>
    <p:extLst>
      <p:ext uri="{BB962C8B-B14F-4D97-AF65-F5344CB8AC3E}">
        <p14:creationId xmlns:p14="http://schemas.microsoft.com/office/powerpoint/2010/main" val="1841039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Network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 | All Pages</dc:title>
  <dc:creator>Administrator</dc:creator>
  <cp:lastModifiedBy>Administrator</cp:lastModifiedBy>
  <cp:revision>1</cp:revision>
  <dcterms:created xsi:type="dcterms:W3CDTF">2018-05-08T03:18:54Z</dcterms:created>
  <dcterms:modified xsi:type="dcterms:W3CDTF">2018-05-08T03:18:59Z</dcterms:modified>
</cp:coreProperties>
</file>