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Mr D Food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43197</c:v>
                </c:pt>
                <c:pt idx="1">
                  <c:v>43198</c:v>
                </c:pt>
                <c:pt idx="2">
                  <c:v>43199</c:v>
                </c:pt>
                <c:pt idx="3">
                  <c:v>43200</c:v>
                </c:pt>
                <c:pt idx="4">
                  <c:v>43201</c:v>
                </c:pt>
                <c:pt idx="5">
                  <c:v>43202</c:v>
                </c:pt>
                <c:pt idx="6">
                  <c:v>43203</c:v>
                </c:pt>
                <c:pt idx="7">
                  <c:v>43204</c:v>
                </c:pt>
                <c:pt idx="8">
                  <c:v>43205</c:v>
                </c:pt>
                <c:pt idx="9">
                  <c:v>43206</c:v>
                </c:pt>
                <c:pt idx="10">
                  <c:v>43207</c:v>
                </c:pt>
                <c:pt idx="11">
                  <c:v>43208</c:v>
                </c:pt>
                <c:pt idx="12">
                  <c:v>43209</c:v>
                </c:pt>
                <c:pt idx="13">
                  <c:v>43210</c:v>
                </c:pt>
                <c:pt idx="14">
                  <c:v>43211</c:v>
                </c:pt>
                <c:pt idx="15">
                  <c:v>43212</c:v>
                </c:pt>
                <c:pt idx="16">
                  <c:v>43213</c:v>
                </c:pt>
                <c:pt idx="17">
                  <c:v>43214</c:v>
                </c:pt>
                <c:pt idx="18">
                  <c:v>43215</c:v>
                </c:pt>
                <c:pt idx="19">
                  <c:v>43216</c:v>
                </c:pt>
                <c:pt idx="20">
                  <c:v>43217</c:v>
                </c:pt>
                <c:pt idx="21">
                  <c:v>43218</c:v>
                </c:pt>
                <c:pt idx="22">
                  <c:v>43219</c:v>
                </c:pt>
                <c:pt idx="23">
                  <c:v>43220</c:v>
                </c:pt>
                <c:pt idx="24">
                  <c:v>43221</c:v>
                </c:pt>
                <c:pt idx="25">
                  <c:v>43222</c:v>
                </c:pt>
                <c:pt idx="26">
                  <c:v>43223</c:v>
                </c:pt>
                <c:pt idx="27">
                  <c:v>43224</c:v>
                </c:pt>
                <c:pt idx="28">
                  <c:v>43225</c:v>
                </c:pt>
                <c:pt idx="29">
                  <c:v>43226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2</c:v>
                </c:pt>
                <c:pt idx="19">
                  <c:v>2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2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2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78-4B8B-8F8B-B4C46406F36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OrderIn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43197</c:v>
                </c:pt>
                <c:pt idx="1">
                  <c:v>43198</c:v>
                </c:pt>
                <c:pt idx="2">
                  <c:v>43199</c:v>
                </c:pt>
                <c:pt idx="3">
                  <c:v>43200</c:v>
                </c:pt>
                <c:pt idx="4">
                  <c:v>43201</c:v>
                </c:pt>
                <c:pt idx="5">
                  <c:v>43202</c:v>
                </c:pt>
                <c:pt idx="6">
                  <c:v>43203</c:v>
                </c:pt>
                <c:pt idx="7">
                  <c:v>43204</c:v>
                </c:pt>
                <c:pt idx="8">
                  <c:v>43205</c:v>
                </c:pt>
                <c:pt idx="9">
                  <c:v>43206</c:v>
                </c:pt>
                <c:pt idx="10">
                  <c:v>43207</c:v>
                </c:pt>
                <c:pt idx="11">
                  <c:v>43208</c:v>
                </c:pt>
                <c:pt idx="12">
                  <c:v>43209</c:v>
                </c:pt>
                <c:pt idx="13">
                  <c:v>43210</c:v>
                </c:pt>
                <c:pt idx="14">
                  <c:v>43211</c:v>
                </c:pt>
                <c:pt idx="15">
                  <c:v>43212</c:v>
                </c:pt>
                <c:pt idx="16">
                  <c:v>43213</c:v>
                </c:pt>
                <c:pt idx="17">
                  <c:v>43214</c:v>
                </c:pt>
                <c:pt idx="18">
                  <c:v>43215</c:v>
                </c:pt>
                <c:pt idx="19">
                  <c:v>43216</c:v>
                </c:pt>
                <c:pt idx="20">
                  <c:v>43217</c:v>
                </c:pt>
                <c:pt idx="21">
                  <c:v>43218</c:v>
                </c:pt>
                <c:pt idx="22">
                  <c:v>43219</c:v>
                </c:pt>
                <c:pt idx="23">
                  <c:v>43220</c:v>
                </c:pt>
                <c:pt idx="24">
                  <c:v>43221</c:v>
                </c:pt>
                <c:pt idx="25">
                  <c:v>43222</c:v>
                </c:pt>
                <c:pt idx="26">
                  <c:v>43223</c:v>
                </c:pt>
                <c:pt idx="27">
                  <c:v>43224</c:v>
                </c:pt>
                <c:pt idx="28">
                  <c:v>43225</c:v>
                </c:pt>
                <c:pt idx="29">
                  <c:v>43226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F78-4B8B-8F8B-B4C46406F36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Uber Eats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43197</c:v>
                </c:pt>
                <c:pt idx="1">
                  <c:v>43198</c:v>
                </c:pt>
                <c:pt idx="2">
                  <c:v>43199</c:v>
                </c:pt>
                <c:pt idx="3">
                  <c:v>43200</c:v>
                </c:pt>
                <c:pt idx="4">
                  <c:v>43201</c:v>
                </c:pt>
                <c:pt idx="5">
                  <c:v>43202</c:v>
                </c:pt>
                <c:pt idx="6">
                  <c:v>43203</c:v>
                </c:pt>
                <c:pt idx="7">
                  <c:v>43204</c:v>
                </c:pt>
                <c:pt idx="8">
                  <c:v>43205</c:v>
                </c:pt>
                <c:pt idx="9">
                  <c:v>43206</c:v>
                </c:pt>
                <c:pt idx="10">
                  <c:v>43207</c:v>
                </c:pt>
                <c:pt idx="11">
                  <c:v>43208</c:v>
                </c:pt>
                <c:pt idx="12">
                  <c:v>43209</c:v>
                </c:pt>
                <c:pt idx="13">
                  <c:v>43210</c:v>
                </c:pt>
                <c:pt idx="14">
                  <c:v>43211</c:v>
                </c:pt>
                <c:pt idx="15">
                  <c:v>43212</c:v>
                </c:pt>
                <c:pt idx="16">
                  <c:v>43213</c:v>
                </c:pt>
                <c:pt idx="17">
                  <c:v>43214</c:v>
                </c:pt>
                <c:pt idx="18">
                  <c:v>43215</c:v>
                </c:pt>
                <c:pt idx="19">
                  <c:v>43216</c:v>
                </c:pt>
                <c:pt idx="20">
                  <c:v>43217</c:v>
                </c:pt>
                <c:pt idx="21">
                  <c:v>43218</c:v>
                </c:pt>
                <c:pt idx="22">
                  <c:v>43219</c:v>
                </c:pt>
                <c:pt idx="23">
                  <c:v>43220</c:v>
                </c:pt>
                <c:pt idx="24">
                  <c:v>43221</c:v>
                </c:pt>
                <c:pt idx="25">
                  <c:v>43222</c:v>
                </c:pt>
                <c:pt idx="26">
                  <c:v>43223</c:v>
                </c:pt>
                <c:pt idx="27">
                  <c:v>43224</c:v>
                </c:pt>
                <c:pt idx="28">
                  <c:v>43225</c:v>
                </c:pt>
                <c:pt idx="29">
                  <c:v>43226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F78-4B8B-8F8B-B4C46406F3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697328"/>
        <c:axId val="287698312"/>
      </c:lineChart>
      <c:dateAx>
        <c:axId val="287697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698312"/>
        <c:crosses val="autoZero"/>
        <c:auto val="1"/>
        <c:lblOffset val="100"/>
        <c:baseTimeUnit val="days"/>
      </c:dateAx>
      <c:valAx>
        <c:axId val="287698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697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Mr D Food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Link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6.601553422025E-2</c:v>
                </c:pt>
                <c:pt idx="1">
                  <c:v>4.0171397964648997E-2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DC-4F4D-A0C2-D60E3A7AD1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OrderIn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Link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1-8FDC-4F4D-A0C2-D60E3A7AD1E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Uber Eats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Link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FDC-4F4D-A0C2-D60E3A7AD1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0047352"/>
        <c:axId val="290153960"/>
      </c:barChart>
      <c:catAx>
        <c:axId val="290047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153960"/>
        <c:crosses val="autoZero"/>
        <c:auto val="1"/>
        <c:lblAlgn val="ctr"/>
        <c:lblOffset val="100"/>
        <c:noMultiLvlLbl val="0"/>
      </c:catAx>
      <c:valAx>
        <c:axId val="290153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047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Mr D Food</c:v>
                </c:pt>
                <c:pt idx="1">
                  <c:v>OrderIn</c:v>
                </c:pt>
                <c:pt idx="2">
                  <c:v>Uber Eats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28</c:v>
                </c:pt>
                <c:pt idx="1">
                  <c:v>20</c:v>
                </c:pt>
                <c:pt idx="2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9E-4537-83B7-5B57F39A62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0449048"/>
        <c:axId val="290452000"/>
      </c:barChart>
      <c:catAx>
        <c:axId val="290449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452000"/>
        <c:crosses val="autoZero"/>
        <c:auto val="1"/>
        <c:lblAlgn val="ctr"/>
        <c:lblOffset val="100"/>
        <c:noMultiLvlLbl val="0"/>
      </c:catAx>
      <c:valAx>
        <c:axId val="290452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449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B95B7-DE8E-43FB-AFF1-7EDA61FBFB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Content Optimization 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840681-66EE-423C-A51E-47B1B84025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Mr D Food</a:t>
            </a:r>
          </a:p>
        </p:txBody>
      </p:sp>
    </p:spTree>
    <p:extLst>
      <p:ext uri="{BB962C8B-B14F-4D97-AF65-F5344CB8AC3E}">
        <p14:creationId xmlns:p14="http://schemas.microsoft.com/office/powerpoint/2010/main" val="3867932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9E975-11DA-4A70-B34B-17D2F8D12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178268-EA1A-4EF6-B4E6-6F3BBAFFE4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8051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44C0C6-8B4B-4075-A03B-E34ACDD215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04/07/2018 - 05/06/2018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EAD6BE-0E51-489F-9659-88FA86199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315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B74EA-C517-4040-8533-1D11B5107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D946C0-63C5-4238-BD7E-C90638AC6C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17152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9AB7EE-5564-4679-B959-390BAF309A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04/07/2018 - 05/06/2018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3B019-2E5B-4FB9-8A25-F13E04DA8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023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69F8F-6F81-4BBF-B313-020AED294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 | 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928936-BE38-4A77-9ADE-71BADC2AD4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23932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124324-68DB-43E7-93EC-29B809569F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04/07/2018 - 05/06/2018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3C213F-099F-4152-86C0-98FEEFF36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550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1B9CB-90E8-4FD7-8B17-4AD8D8362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Facebook - 1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D5B9B3-6CCC-45B0-86F4-A41DDBCE05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89312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6613109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27569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948681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415464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35003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12836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97977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0554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93084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49337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47255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1095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19725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523807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505528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04118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23049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5940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894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Uber Eats - 2018-05-06 09:00:00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Pssst. Your #fortune 🥠 awaits... Great local delivery options—all on #UberEats. 
Download the Uber Eats app &amp; sign up here: https://goo.gl/t5Nt9x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140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Mr D Food - 2018-05-05 13:00:02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🛵🍝🍕 FREE EUROPA DELIVERY!
Enjoy the good life with the tastes of Tuscany, Provence, Barcelona or Corfu from Europa. All delivered FREE. Today only.  
Use promo code: EUROPA1492
👉🏻 bit.ly/new-mrdfood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2424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D16DEF-D1E9-4811-A575-D414EDC380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04/07/2018 - 05/06/2018</a:t>
            </a:r>
          </a:p>
        </p:txBody>
      </p:sp>
    </p:spTree>
    <p:extLst>
      <p:ext uri="{BB962C8B-B14F-4D97-AF65-F5344CB8AC3E}">
        <p14:creationId xmlns:p14="http://schemas.microsoft.com/office/powerpoint/2010/main" val="37721799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DC358-E2FC-4E6A-9E5E-C01D42D3E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Facebook - 2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10C987-6E14-48CA-919B-C33ED478A9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31235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9110368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08193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307704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910884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05740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5671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66951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66377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85458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3536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03720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43629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20538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247990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688653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9234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81463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109375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243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Mr D Food - 2018-05-04 16:10:54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May the 4th be with you. Get it delivered fast and hot with Mr D Food. 👉🏾 bit.ly/new-mrdfood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496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Uber Eats - 2018-05-04 12:00:00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Sashimi, nigiri, temaki, poké, edamame. Check, check, check, check, check. 🍣
Download the #UberEats app &amp; sign up here: https://goo.gl/t5Nt9x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0346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Mr D Food - 2018-05-04 11:50:06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It’s wood-fired Friday and we’re giving you FREE delivery from any Pizza Del Forno. 
Use promo code: FORNO1496 👉🏽 bit.ly/new-mrdfood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018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1C5F00-D76A-46BD-9199-59B71FDE69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04/07/2018 - 05/06/2018</a:t>
            </a:r>
          </a:p>
        </p:txBody>
      </p:sp>
    </p:spTree>
    <p:extLst>
      <p:ext uri="{BB962C8B-B14F-4D97-AF65-F5344CB8AC3E}">
        <p14:creationId xmlns:p14="http://schemas.microsoft.com/office/powerpoint/2010/main" val="875815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21E14-72F4-4C5C-B450-187738E00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Facebook - 3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5FE6C1-2EE5-4B7F-AC35-42BDFAF688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6982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8719662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289605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694150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197122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82099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7266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26678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43041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59966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28937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17774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13597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43779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81811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08862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50492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27189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22138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907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OrderIn - 2018-05-04 11:32:00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Unlike your salty ex, we'd never dessert you in your time of need 🍨
Read our new blogpost for the sweetest treats in the streets🍩
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093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Uber Eats - 2018-05-03 11:00:00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For the those who crave burritos in unexpected places, there’s delivery with #UberEats 🌯 🎨 
Download the Uber Eats app &amp; sign up here: https://goo.gl/t5Nt9x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3086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210407-EC1E-463C-A692-2DF1E5587D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04/07/2018 - 05/06/2018</a:t>
            </a:r>
          </a:p>
        </p:txBody>
      </p:sp>
    </p:spTree>
    <p:extLst>
      <p:ext uri="{BB962C8B-B14F-4D97-AF65-F5344CB8AC3E}">
        <p14:creationId xmlns:p14="http://schemas.microsoft.com/office/powerpoint/2010/main" val="3279795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EB255-FB5D-4E84-B2A6-3C01CFD54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Facebook - 4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589862-CC07-4DD3-9B7E-14856617F3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74192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4634003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519935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110443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273320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51044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36679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83048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7525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53021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34669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30727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5263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75344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180738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239213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60137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90203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414765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631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OrderIn - 2018-05-03 10:52:55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Office survival guide: Food edition👩‍💻🍽️
Check it out on our blog👀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392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Mr D Food - 2018-05-02 16:00:02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Long nights, lingering kisses, less delivery fees. Wine ‘n Dine a loved one and we’ll treat you to FREE delivery. 🍷🍽️  
Get FREE delivery when you spend R100 in the Wine ‘n Dine collection in the app.
Order Now 👉🏻 bit.ly/new-mrdfood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097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OrderIn - 2018-05-02 12:40:30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Dark Kitchens 🌚: It's not the size of the kitchen🍴, but the speed of the delivery🛵.
Read more on our blog👀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6040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097D40-C1F1-4AF3-B2DA-89275F9C25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04/07/2018 - 05/06/2018</a:t>
            </a:r>
          </a:p>
        </p:txBody>
      </p:sp>
    </p:spTree>
    <p:extLst>
      <p:ext uri="{BB962C8B-B14F-4D97-AF65-F5344CB8AC3E}">
        <p14:creationId xmlns:p14="http://schemas.microsoft.com/office/powerpoint/2010/main" val="17179101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F711E-2D0C-46E5-9E44-D90C80D88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Facebook - 5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A5FCD1-A858-4A97-84B4-35CF263A60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75114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0306656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553103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704131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561425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53244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82601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46523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91366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8655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40959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00379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8723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11646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855003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568189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92794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84314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737989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280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Uber Eats - 2018-05-02 08:00:00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Breakfast in bed, in just a few taps. 🍓🍳🥓
From Egg McMuffins® to smoothies &amp; your traditional fry up, get what you crave delivered to you.
✓ Average delivery time of 35 minutes
✓ R10 flat delivery fee
✓ Not just delivery. Uber delivery
Download the Uber Eats app &amp; sign up here: https://goo.gl/t5Nt9x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4703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657162-7907-46F3-9BAF-C079AA0A00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04/07/2018 - 05/06/2018</a:t>
            </a:r>
          </a:p>
        </p:txBody>
      </p:sp>
    </p:spTree>
    <p:extLst>
      <p:ext uri="{BB962C8B-B14F-4D97-AF65-F5344CB8AC3E}">
        <p14:creationId xmlns:p14="http://schemas.microsoft.com/office/powerpoint/2010/main" val="19888656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E7510-279D-4BFD-8136-790F141D1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Facebook - 6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3CA5DB-0364-4E82-BE7E-3136B41DE5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24134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6793364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312135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148994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836042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14571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00223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7516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19509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47336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8758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61160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19021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68039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243678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069124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979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84970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747345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153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Mr D Food - 2018-04-30 16:00:01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Don’t scroll pasta good deal. Get Doppio Zero South Africa  and PiZA e ViNO delivered for FREE. Tonight only.
Order now 👉🏽 http://bit.ly/new-mrdfood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726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Mr D Food - 2018-04-30 11:54:49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Treat Monday feels with Friday deals. Get FREE delivery on all orders until 2pm. Use promo code: LESSWORK1494    
Order now 👉🏿 http://bit.ly/new-mrdfood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2661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0F4DD1-DC4C-40A9-9CAD-AF74BD9AC3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04/07/2018 - 05/06/2018</a:t>
            </a:r>
          </a:p>
        </p:txBody>
      </p:sp>
    </p:spTree>
    <p:extLst>
      <p:ext uri="{BB962C8B-B14F-4D97-AF65-F5344CB8AC3E}">
        <p14:creationId xmlns:p14="http://schemas.microsoft.com/office/powerpoint/2010/main" val="7598692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97BDE-29EF-4021-A453-30B6BDD25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Facebook - 7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586FE0-68EE-4DF4-9416-A3D993D7C8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77847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6482849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74407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636402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391410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21604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69653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90821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61663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8131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69687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17378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94640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58780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3025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310586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84142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14622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410650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8216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OrderIn - 2018-04-30 11:01:22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FIVE DAYS OF FREE FOOD 🎉 (DAY 5) It's the last day of our Free Food Festival and we're ending it with a bang! 💥 Use the code OFFDAY and get R100 off when you spend R300 or more. Hurry up, as there’s a limited number of coupons available! 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365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OrderIn - 2018-04-29 11:30:25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FIVE DAYS OF FREE FOOD 🎉 (DAY 4) Long weekend is almost over, so take it easy and if it's easy take it 😋 Use the code EASYSUN and get FREE DELIVERY when you order for R50 or more. Hurry up, as there’s a limited number of coupons available! 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6025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04588E-8BE4-4E74-BE18-47B04FF24E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04/07/2018 - 05/06/2018</a:t>
            </a:r>
          </a:p>
        </p:txBody>
      </p:sp>
    </p:spTree>
    <p:extLst>
      <p:ext uri="{BB962C8B-B14F-4D97-AF65-F5344CB8AC3E}">
        <p14:creationId xmlns:p14="http://schemas.microsoft.com/office/powerpoint/2010/main" val="34135344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5A447-1E9A-4147-A7E8-F45141342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Facebook - 8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3DFDF8-F162-45E6-AB1E-ABC8219FE4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24097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771510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244072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540544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738738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15888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93550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84258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7116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58622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92049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17378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22510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12764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645621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07701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5642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17426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271324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910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Mr D Food - 2018-04-29 11:30:00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Spice up your Sunday. Get FREE delivery from any of the restaurants in our Eastern Eateries section. 
Today only 👉🏻 bit.ly/new-mrdfood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567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Mr D Food - 2018-04-28 17:00:01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Get a pizza the good life with FREE delivery. Tonight only. 🍕😆🛵  
FREE delivery from selected pizza restaurants when you spend R100.
Order now 👉🏿 http://bit.ly/mrdfood-online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8686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D57140-0609-4AEA-A39A-77589467A5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04/07/2018 - 05/06/2018</a:t>
            </a:r>
          </a:p>
        </p:txBody>
      </p:sp>
    </p:spTree>
    <p:extLst>
      <p:ext uri="{BB962C8B-B14F-4D97-AF65-F5344CB8AC3E}">
        <p14:creationId xmlns:p14="http://schemas.microsoft.com/office/powerpoint/2010/main" val="37491463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090C4-5B04-40E1-90D3-EAD8950A5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Facebook - 9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683961-8243-478F-9CC1-AB871A63E6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69219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9061064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240876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102495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562729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206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62262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13834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06982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86710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606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50291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7362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59796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100979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542533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78720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99994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26707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642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OrderIn - 2018-04-28 11:30:21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FIVE DAYS OF FREE FOOD 🎉 (DAY 3)  It's almost like your first time all over again 😉 Use the code EXTRA75 and get R75 off when you spend R300 or more. Hurry up, as there’s a limited number of coupons available! 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9099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Mr D Food - 2018-04-27 12:00:02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🔥🍔🛵 Nothing beats a day off and FREE delivery. Enjoy your day off with Steers and a day off from delivery fees. Get FREE delivery on all app orders from Steers​ today. 👉🏿 bit.ly/new-mrdfood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50455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C3B927-FBDF-4233-8B33-0C79CC1B36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04/07/2018 - 05/06/2018</a:t>
            </a:r>
          </a:p>
        </p:txBody>
      </p:sp>
    </p:spTree>
    <p:extLst>
      <p:ext uri="{BB962C8B-B14F-4D97-AF65-F5344CB8AC3E}">
        <p14:creationId xmlns:p14="http://schemas.microsoft.com/office/powerpoint/2010/main" val="13875417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73C1D-A138-484F-B0EE-66CC4CEE1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Facebook - 10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E4B669-8352-4686-97E1-FD13E07B8E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1836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19106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513595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466110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346009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0667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4756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32800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22101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7457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64369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9590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22198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28533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194527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373652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28121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222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220984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450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OrderIn - 2018-04-27 11:30:31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FIVE DAYS OF FREE FOOD 🎉 (DAY 2)  Happy Freedom day! 🌈 Use the code FEEDEM and get 20% off when you spend R60 or more. Hurry up, as there’s a limited number of coupons available! 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888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Uber Eats - 2018-04-27 07:00:00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Get Unlimited FREE Delivery with KFC this long weekend when you enter the code FREEKFC. 
Valid 27 April to 01 May. 
Order Now 🍗
T&amp;CS apply http://t.uber.com/iqqdy.
Download the app and sign up here: https://goo.gl/63vkwj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9933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F77B1F-CA47-4B4F-9156-B39EAADBC9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04/07/2018 - 05/06/2018</a:t>
            </a:r>
          </a:p>
        </p:txBody>
      </p:sp>
    </p:spTree>
    <p:extLst>
      <p:ext uri="{BB962C8B-B14F-4D97-AF65-F5344CB8AC3E}">
        <p14:creationId xmlns:p14="http://schemas.microsoft.com/office/powerpoint/2010/main" val="29380410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7AD85-CAD4-44EF-AA9A-45506C74B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Facebook - 11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794E68-537C-46A9-AE5F-F186FE9761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09520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1748776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823345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417472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503508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66226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8527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36854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44397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88684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41698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93651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71756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49530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515598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940379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82192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04224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781341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27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Uber Eats - 2018-04-26 16:30:25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Celebrate your win with a #meal of champions. #UberEats makes ordering to (and from) your couch easy. ⚽
Download the app and sign up here: https://goo.gl/63vkwj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18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Mr D Food - 2018-04-26 15:00:02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Feel like family with FREE delivery! Turn 'n Tender customers are treated like family. Enjoy FREE delivery on all Turn ‘n Tender orders on the Mr D Food app when you use the promo code: LEGENDARY1492 
Order now 👉 bit.ly/new-mrdfood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82434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1C70A2-03B0-4825-91C4-F4FE4F1B7A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04/07/2018 - 05/06/2018</a:t>
            </a:r>
          </a:p>
        </p:txBody>
      </p:sp>
    </p:spTree>
    <p:extLst>
      <p:ext uri="{BB962C8B-B14F-4D97-AF65-F5344CB8AC3E}">
        <p14:creationId xmlns:p14="http://schemas.microsoft.com/office/powerpoint/2010/main" val="36891675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CFCCE-7C4E-4907-9CC8-13451B1C6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Facebook - 12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6DDA7A-FD25-44CA-90AC-90DF7032BA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475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3938599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618191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044106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567545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57168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64616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60010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79189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37944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17818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7242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46237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13780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576733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276580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75556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97300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794208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604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Mr D Food - 2018-04-26 11:39:28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Hurry to end the week with a good taste in your mouth. Get FREE delivery on all orders until 2pm. No Ts, Cs, or delivery fees. Order now 👉 bit.ly/new-mrdfood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831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OrderIn - 2018-04-26 11:30:30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FIVE DAYS OF FREE FOOD 🎉 (DAY 1)  The long weekend’s got us feeling festive so we’re giving away free food until Monday! 🙌 Use the code EXTRA50 and get R50 off when you spend R250 or more. Hurry up, as there’s a limited number of coupons available! 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0006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0C07D2-7B7D-4C46-A57E-5120243C64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04/07/2018 - 05/06/2018</a:t>
            </a:r>
          </a:p>
        </p:txBody>
      </p:sp>
    </p:spTree>
    <p:extLst>
      <p:ext uri="{BB962C8B-B14F-4D97-AF65-F5344CB8AC3E}">
        <p14:creationId xmlns:p14="http://schemas.microsoft.com/office/powerpoint/2010/main" val="18451359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1154</Words>
  <Application>Microsoft Office PowerPoint</Application>
  <PresentationFormat>On-screen Show (4:3)</PresentationFormat>
  <Paragraphs>701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Calibri</vt:lpstr>
      <vt:lpstr>Arial</vt:lpstr>
      <vt:lpstr>quintly_template</vt:lpstr>
      <vt:lpstr>Content Optimization Benchmark</vt:lpstr>
      <vt:lpstr>Facebook Own Posts | Facebook</vt:lpstr>
      <vt:lpstr>Facebook Interaction Rate By Post Type | Facebook</vt:lpstr>
      <vt:lpstr>Facebook Own Posts App Usage | Facebook</vt:lpstr>
      <vt:lpstr>Facebook Own Posts Table | Facebook - 1 of 12</vt:lpstr>
      <vt:lpstr>Facebook Own Posts Table | Facebook - 2 of 12</vt:lpstr>
      <vt:lpstr>Facebook Own Posts Table | Facebook - 3 of 12</vt:lpstr>
      <vt:lpstr>Facebook Own Posts Table | Facebook - 4 of 12</vt:lpstr>
      <vt:lpstr>Facebook Own Posts Table | Facebook - 5 of 12</vt:lpstr>
      <vt:lpstr>Facebook Own Posts Table | Facebook - 6 of 12</vt:lpstr>
      <vt:lpstr>Facebook Own Posts Table | Facebook - 7 of 12</vt:lpstr>
      <vt:lpstr>Facebook Own Posts Table | Facebook - 8 of 12</vt:lpstr>
      <vt:lpstr>Facebook Own Posts Table | Facebook - 9 of 12</vt:lpstr>
      <vt:lpstr>Facebook Own Posts Table | Facebook - 10 of 12</vt:lpstr>
      <vt:lpstr>Facebook Own Posts Table | Facebook - 11 of 12</vt:lpstr>
      <vt:lpstr>Facebook Own Posts Table | Facebook - 12 of 12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Optimization Benchmark</dc:title>
  <dc:creator>Administrator</dc:creator>
  <cp:lastModifiedBy>Administrator</cp:lastModifiedBy>
  <cp:revision>1</cp:revision>
  <dcterms:created xsi:type="dcterms:W3CDTF">2018-05-07T13:14:42Z</dcterms:created>
  <dcterms:modified xsi:type="dcterms:W3CDTF">2018-05-07T13:15:39Z</dcterms:modified>
</cp:coreProperties>
</file>