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2F73F-0774-4D17-85A7-F7656C414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1CBF9B-9166-4885-B4DA-8CC2A7E5D2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7771631"/>
              </p:ext>
            </p:extLst>
          </p:nvPr>
        </p:nvGraphicFramePr>
        <p:xfrm>
          <a:off x="457200" y="1731963"/>
          <a:ext cx="82296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088097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29447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1098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4309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4488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7956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6587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7982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3070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9148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5510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827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91304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53999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57347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0853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49273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6623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771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- 2018-05-01 12:27:54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"Choisissez un travail que vous aimez, et vous n'aurez jamais à travailler un seul jour de votre vie." – Confucius 
#1erMai #Bonne_Fete_du_Travail #BanqueAtlantique #FaitePourVous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273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D5AA4-A0F3-420C-9ADF-59874F7189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1233180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69E1-208B-4FBB-9045-29A9CF360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60C57A-4291-4B83-9CCC-83096B934C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8677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942307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06952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65485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241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2368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672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859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2453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901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5034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5428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4006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87472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97541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4383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4629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38254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2043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701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- 2018-04-27 20:59:05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⭐ RESULTAT JEU ⭐
FÉLICITATIONS AUX GAGNANTS DE NOTRE JEU #Gagne_un_PowerBank !
1- Romeo Edah 
2- Fabrice Hllboudo
3- Aimee Marie Zoe
4- Ismael Abdou
5- Grabriel Diveuns
6- Guy Viwanou Atchinard
Merci à tous les participants :)
#BanqueAtlantique #FaitePourVous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206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377D6-FCCA-4DE7-BC2E-437A481131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1151707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3B093-EA38-4F82-86B0-F27F4CD40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42B328-94FF-458B-873D-BA72161517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6086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653343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85957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00936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771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5132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7935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4821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4769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7105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3118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6178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8672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21513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327307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59855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3892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15434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48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904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- 2018-04-27 13:58:09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Banque Atlantique - www.banqueatlantique.net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056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- 2018-04-25 12:38:57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#Nouvelle_Identité
Coupure du gâteau des 40 ans de Banque Atlantique
 #BanqueAtlantique #FaitePourVous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637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- 2018-04-25 12:05:01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Banque Atlantique - www.banqueatlantique.net
© Crédit photos : Abidjan.net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79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2B7EF-49AF-4F0B-8EA5-08622E53D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2172291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98575-8D1E-4DD1-9E5B-06074DB03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4389A0-AA54-4A09-AE79-4422A97A41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4245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5093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15383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62677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0542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6689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0769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6357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3276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9500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3115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8149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9362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51931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45663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8354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0901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63876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1259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102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- 2018-04-25 11:15:15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#Nouvelle_Identité Fière de porter nos nouvelles couleurs et la vision du Groupe Banque Centrale Populaire
 #Nouvelles_couleurs #BanqueAtlantique #FaitePourVous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332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- 2018-04-25 11:13:12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#Nouvelle_Identité Fier de porter nos nouvelles couleurs et la vision du Groupe Banque Centrale Populaire
 #Nouvelles_couleurs #BanqueAtlantique #FaitePourVous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523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- 2018-04-24 22:55:01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Concert Youssou Ndour #BanqueAtlantique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038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98C807-C8A3-4EFD-BFCC-0E3EDB416B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1058812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EE621-8C07-439C-B2C2-D7E701F11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F03D23-464C-4E89-9D6A-021B7AD498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91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788470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49480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70186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4077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0927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3043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936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9609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1268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7506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259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705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22553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44458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7372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4957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99263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8819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387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- 2018-04-24 22:39:51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Suivez en direct : Concert live Youssou Ndour organisé par Banque Atlantique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226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- 2018-04-24 21:59:21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Suivez avec nous le Concert live de @Youssou Ndour organisé par #BanqueAtlantique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- 2018-04-24 21:46:28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Suivez-nous pour vivre l’ambiance du concert live de Youssou Ndour #BanqueAtlantique #FaitePourVous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368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182455-E3EA-46E1-9CCA-505CFF5F0A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4042006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04071-0676-4E0E-9A22-620F93030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BC9715-BD4A-401D-9775-07E2778C67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5018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52139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30620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14424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799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5704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8991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9331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1553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2690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3668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0635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2709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94486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67640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5674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056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28463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63234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459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- 2018-04-21 02:19:08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⭐ RESULTAT JEU ⭐
Vous avez été très nombreux à participer au jeu #Gagne_un_ticket pour tenter de gagner des tickets pour le concert live de Youssou N’Dour le 24 Avril.
Vite, découvrez les gagnants !
1- Aimee Marie Zoe
2- Ibrahim Ouattara
3- Kramo Gael Junior Konan
4- Karamoko Mariame
5- Blondé Ira Silvère 
6- Marie Andrée Gisèle Ibo
7- Barbara Dick 
8- Lacine Fatibe Kone
9- Boniface Ahissan
10- Jean De Dieu Kouamé
11 -Nergetinnin Mamadou Coulibaly
12- Silvere Konan
13- Serge Arnaud 
14- Boris Stéphane Gueye
15- El Hadji Ouattara
16- Bakho Traore
17- Emmanuel Bilé 
18- Ivane Corine Diakité
19- Guy Arnaud Assielou
20- Jonathan Kouassi
21- Nadege Beugre
22- Misericorde de Dieu
23- Teecya Aude Dabo
24- Faet Jean-luc Dahakpoin
25- Divine Ice
26- Aïda Achija
27- Stephan Assaf
28- Jean Gérard Minlin
29- Eric Ahouzi
30- Isabelle Naouar
31- Témanin Minzy 
32- Ibourahim Diomandé
33- Mathieu Bolle Apple
34- Kassoum Royal
35- Marie-Emile D'Avila Kablantchi
36- Deeper de la Croix
37- Kouadjané Fra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10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455D39-48D6-4CB4-A711-527E76ECB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1993560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AD8C1-BF73-4AEA-BCC5-847926A72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600703-844E-45B1-B450-71FA480DF6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2525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306771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79417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527707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5844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6684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128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2449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0989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4473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573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9533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8809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78986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4118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8749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9961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91125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9094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212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- 2018-04-20 17:26:12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⭐FIN DU JEU ⭐
Notre jeu #Gagne_un_ticket est désormais clos. 
Rendez-vous dans quelques instants pour découvrir qui sont les gagnants !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95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- 2018-04-20 17:15:06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 - 1
#Nouvelles_Valeurs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06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1A9AE-3287-403E-85B8-EDA897C5F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2707598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FCFF6-7227-4D3A-A971-D5407BCEB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8CFF85-035F-4E51-9450-0538CDB71F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1703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710763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80344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77134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7848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185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2674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4880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2715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1545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782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5125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2293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83345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20022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3152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640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98951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42158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82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- 2018-04-20 17:10:32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 - 1
#Nouvelle_Identite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993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- 2018-04-20 11:53:14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 - 4
#Nouvelle_Identite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97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- 2018-04-20 11:51:27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 - 4
#Nouvelles_Valeurs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462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FA4EB-FCB8-4D02-9050-0843B22DB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1252374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3F0E0-D5A5-4D65-82C5-00EB62365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586992-6217-40C5-84BA-782F720342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5245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424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22482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79190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3706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8839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7678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8183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3408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9543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9144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5244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0394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85484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84014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256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7463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62366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9521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253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- 2018-04-19 13:12:27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#Gagne_un_ticket
Tu veux être avec Youssou Ndour le 24 Avril ?
Mets ta photo de profil à jour avec ce décor et tente de gagner ton ticket.
#Concert  #BanqueAtlantique #FaitePourVous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00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- 2018-04-19 10:30:00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#Entrepreneuriat : Banque Atlantique accorde 354 millions FCFA à 25 PME dirigées par des femmes.
Lire plus ici 👉 bit.ly/2HbOXCt 
#CotedIvoire #BanqueAtlantique #FaitePourVous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775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A0754-EC18-4527-9E66-5F6A519088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85083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60E6C-9843-4D9D-A93E-198BD75A4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627F44-7599-423E-A8A4-D5BB1B5687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5769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558903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198237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49557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5881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4378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2269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6487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0310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4571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3140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0231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8882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32304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27666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8959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9633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73702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70584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124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- 2018-04-16 03:09:29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 – 8
#Nouvelle_Vision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450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- 2018-04-16 03:08:23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 - 8
#Nouvelles_Couleurs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32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- 2018-04-13 15:11:45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 - 7
#Nouvelles_Couleurs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753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54F966-6655-4FF1-A3B4-CAD65C36CC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1857853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09EAB-D20B-404E-8E1E-202DC8DAC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50C095-2F31-4463-831A-087A6589EF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8800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649228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683710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327227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26830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4084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8203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4607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6820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783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8224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5766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7607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07107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37202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91712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1613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8312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6452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23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- 2018-04-13 15:11:16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 – 7
#Nouvelle_Vision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783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- 2018-04-07 20:19:48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ARY, le tout premier ChatBot bancaire de l'espace UEMOA 
 #FinTech #BanqueAtlantique #FaitePourVous #ARY #ChatBot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151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BFEAD-4CC1-471F-AB92-5CB015A72E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3485604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CFFD9-3790-492C-A53C-17905E90F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AC2EC3-9A9B-4CA4-AECA-2BB37E1EAF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8020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455323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56075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28375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6178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0308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1899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07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0727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0658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2309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23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9654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77876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36756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64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7399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30677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2121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113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- 2018-04-06 18:01:01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[DÉFI DU WEEK-END]
Pour bien commencer le week-end, que diriez-vous de remporter le défi du jour ?
1 - je suis maintenant disponible sur Facebook et sur le site web ;
2 - je vous aide à trouver les agences et les guichets automatiques proches de vous, faire des simulations de demande de crédit, convertir les devises…
Qui suis-je ?
Mentionnez-le en commentaire et gagnez par tirage au sort qui sera effectué parmi les bonnes réponses un Power Bank !
*Un indice : Messenger / www.banqueatlantique.net
Bonne chance à tous et bon week-end.
#BanqueAtlantique #FaitePourVous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204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6FE9A-7161-44E9-90DF-27B0A5951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1883255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9</TotalTime>
  <Words>1121</Words>
  <Application>Microsoft Office PowerPoint</Application>
  <PresentationFormat>On-screen Show (4:3)</PresentationFormat>
  <Paragraphs>690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Facebook Own Posts Table | All Pages - 1 of 12</vt:lpstr>
      <vt:lpstr>Facebook Own Posts Table | All Pages - 2 of 12</vt:lpstr>
      <vt:lpstr>Facebook Own Posts Table | All Pages - 3 of 12</vt:lpstr>
      <vt:lpstr>Facebook Own Posts Table | All Pages - 4 of 12</vt:lpstr>
      <vt:lpstr>Facebook Own Posts Table | All Pages - 5 of 12</vt:lpstr>
      <vt:lpstr>Facebook Own Posts Table | All Pages - 6 of 12</vt:lpstr>
      <vt:lpstr>Facebook Own Posts Table | All Pages - 7 of 12</vt:lpstr>
      <vt:lpstr>Facebook Own Posts Table | All Pages - 8 of 12</vt:lpstr>
      <vt:lpstr>Facebook Own Posts Table | All Pages - 9 of 12</vt:lpstr>
      <vt:lpstr>Facebook Own Posts Table | All Pages - 10 of 12</vt:lpstr>
      <vt:lpstr>Facebook Own Posts Table | All Pages - 11 of 12</vt:lpstr>
      <vt:lpstr>Facebook Own Posts Table | All Pages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2018-05-07T03:30:07Z</dcterms:created>
  <dcterms:modified xsi:type="dcterms:W3CDTF">2018-05-07T03:39:46Z</dcterms:modified>
</cp:coreProperties>
</file>