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Hospital San Javier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4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B4-490D-8818-A693BC7D0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15536"/>
        <c:axId val="280423808"/>
      </c:lineChart>
      <c:dateAx>
        <c:axId val="338815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23808"/>
        <c:crosses val="autoZero"/>
        <c:auto val="1"/>
        <c:lblOffset val="100"/>
        <c:baseTimeUnit val="days"/>
      </c:dateAx>
      <c:valAx>
        <c:axId val="28042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15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Hospital San Javier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Event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3.8483322446358E-2</c:v>
                </c:pt>
                <c:pt idx="1">
                  <c:v>8.7469722019301005E-2</c:v>
                </c:pt>
                <c:pt idx="2">
                  <c:v>0.12636626566642001</c:v>
                </c:pt>
                <c:pt idx="3">
                  <c:v>5.6533251254440003E-2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91-45F3-B5EF-4F2C4839C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166936"/>
        <c:axId val="339167264"/>
      </c:barChart>
      <c:catAx>
        <c:axId val="33916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67264"/>
        <c:crosses val="autoZero"/>
        <c:auto val="1"/>
        <c:lblAlgn val="ctr"/>
        <c:lblOffset val="100"/>
        <c:noMultiLvlLbl val="0"/>
      </c:catAx>
      <c:valAx>
        <c:axId val="33916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16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Hospital San Javier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CD-4BE7-A373-4A1968012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2843840"/>
        <c:axId val="492844168"/>
      </c:barChart>
      <c:catAx>
        <c:axId val="49284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4168"/>
        <c:crosses val="autoZero"/>
        <c:auto val="1"/>
        <c:lblAlgn val="ctr"/>
        <c:lblOffset val="100"/>
        <c:noMultiLvlLbl val="0"/>
      </c:catAx>
      <c:valAx>
        <c:axId val="49284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FE405-22DE-464E-928D-B6F725995F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B4F8F7-D8D6-4A4D-BA78-C34EEFC77C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Hospital San Javier</a:t>
            </a:r>
          </a:p>
        </p:txBody>
      </p:sp>
    </p:spTree>
    <p:extLst>
      <p:ext uri="{BB962C8B-B14F-4D97-AF65-F5344CB8AC3E}">
        <p14:creationId xmlns:p14="http://schemas.microsoft.com/office/powerpoint/2010/main" val="3313962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847C7-1C89-4C79-BF44-2E97F881D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462158-FC36-4F02-B195-66905F213E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5351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671A5-B40C-4CCB-B254-6BB54F1186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1A4B6-9A3F-4F19-A1E8-28A5C13AD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98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8F26B-C323-4098-9D98-238B2198E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5382EE-8914-4848-8743-DD6F257BA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6502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DD40E-6D67-4A67-BC72-29360E9FD4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3C78A-6398-4727-B9E0-063ED970E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074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9E784-952E-433A-A21B-6FBFDF82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2B374-13F1-476F-8791-51D596703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812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94667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2916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0644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62717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6893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6544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60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868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51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36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187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9691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8602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41122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4372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1980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75928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45447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294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- 2018-04-30 19:17:49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Este #DíaDelNiño celébralo inculcándoles la importancia de una vida saludable para un futuro extraordinario.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14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- 2018-04-30 02:00:00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hábito que pocas veces tomamos en cuenta y sin embargo es de los más importantes es: ¡Dormir correctamente!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630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- 2018-04-29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actividad física trae muchos beneficios para nuestro cuerpo ¡Manténte activo!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183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629DAD-2C63-4727-B934-D543C1367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21273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EA34B-21FE-4441-93AB-37E96F164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6A5AB-A106-47F3-8B8A-D2F8564CD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7078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218683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49208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1295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0157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4146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19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362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591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2838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16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176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900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48582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49216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8238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9940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657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9528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51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- 2018-04-29 03:30:00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¡Somos orgullosamente, el hospital oficial de tu pasión rojiblanca! #SomosElCorazónDeJalisco
#ElEquipoDeTuSalud #HospitalOficial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000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- 2018-04-28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Agradecemos a Chivas TV por su programa especial donde compartimos algunos detalles de nuestra alianza con Chivas #SomosElCorazónDeJalisco #HospitalOficial #SomosElEquipoDeTuSalud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74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C94FD-A16A-4CDE-A738-F051C8666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683487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B7056-25FB-4A88-BB95-3B5F522BB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C1021B-C3B0-49AE-8560-9FCFEB77D4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92954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408228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6614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69493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602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2441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28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550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25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97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8291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0179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235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6225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57976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758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7412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549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32214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38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- 2018-04-28 01:34:38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¡Gracias por demostrar una vez más que somos el corazón de Jalisco! 
Hospital San Javier orgulloso patrocinador de Chivas 
#SomosElCorazonDeJalisco
#SomosElEquipoDeTuSalud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33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- 2018-04-27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Cuidar de la salud ¡Está en nuestras manos!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961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2EC29-B1FF-4AF4-A5F0-28B393DDA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3198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BCF47-2F5E-4C32-A20D-58B0E728A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8A3287-B915-43A1-9480-36FBF4304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9936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03655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1397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98251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2469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65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710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029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3747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820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326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131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19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57265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32951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1924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951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89711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5277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2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- 2018-04-27 01:00:01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¡Somos el orgulloso corazón de tu equipo favorito! 
#SomosElCorazónDeJalisco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8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- 2018-04-26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Además de ser una pasión que mueve corazones, el Fútbol trae increíbles beneficios para la salud en los niños ¡Conócelos con nosotros!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17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- 2018-04-26 01:00:00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#GammaKnife tenemos una alternativa a la cirugía de cráneo abierto.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364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8EAD11-39D4-4A12-BF95-5130736FD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95857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ECF9A8-D0A0-4500-B1BB-6C34EC979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0F8E3-0191-4682-A309-C0F0418702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5952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87370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2058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26655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6529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455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9546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478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490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4253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9362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69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5401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887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5443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9921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86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37983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7407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33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- 2018-04-25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buena alimentación es indispensable cuando se realiza cualquier actividad física, conoce algunos datos curiosos de este dúo.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0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- 2018-04-25 03:00:00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Hospital San Javier comprendemos la importancia de mantener tu mente activa. ¡Cuídala con nosotros!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8145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AD613-A02A-40D7-A266-E50327696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70160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6D185-A368-4FCB-A6DA-9982F267B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A46B1D-5975-4DA6-A783-00B6FA5B1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5012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397740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247835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05474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484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575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7295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2168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336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553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582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75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132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864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646461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6824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977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49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8506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01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- 2018-04-24 17:30:04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Dando inicio a #LaSemanaDeVacunación2018 y #ComprometidosPorTuSalud, nos sumamos a los esfuerzos para fomentar la importancia de la prevención y el cuidado de nuestra salud.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20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- 2018-04-24 03:00:01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¡Una alternativa para una atención más rápida y oportuna!  #PreRegistroQuirúrgico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08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26EA9-95FB-4F7A-81D0-655FFEABD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684824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F9EB6-FE8B-4B8E-8674-A4FB47D7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C6310-FD54-49A4-AB53-2AB84E8637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03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17040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3630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41740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0596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187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059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7482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627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044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7200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67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06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43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20771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2584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44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1226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119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9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- 2018-04-23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Hola, soy la Doctora Carmen Ojeda y soy neuropsiquiatra UMANO San Javier. Busco mejorar la calidad de vida de mis pacientes y de las personas que se relacionan con ellos, teniendo como mayor motivación la oportunidad de ayudar y  aprender algo nuevo cada día. #SoySanJavier #SoyHumano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911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- 2018-04-23 03:00:01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Cada paciente es un lienzo en blanco en el que dejamos huella y a su vez ellos dejan una huella en nosotros. #SomosSanJavier #SomosHospitalarios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413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B744D-CC9B-4F0E-800E-E7B71CD0D7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0472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3F5A3-AD88-4551-9B42-F96AD25B3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C5F6A-53BF-45D1-A265-3CB948B585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170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771049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49661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382937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2401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036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06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192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6133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586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370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41826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837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46940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30585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31373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39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159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9708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65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- 2018-04-22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¡Cuida de tu familia y previene las enfermedades con un adecuado seguimiento del esquema de vacunación!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207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- 2018-04-21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¡Vive sin estrés con una salud financiera!
Un seguro de gastos médicos es parte de una cultura de prevención.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056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98F11-B7F4-4C8B-874E-72CB561F5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9532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F8700-6C02-444B-A511-B2859B573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6AB5BE-5BB1-4BA3-83AC-BDF8B2B94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5136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979218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0999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51865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79567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4016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502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466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582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272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6093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5258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126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9865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06799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291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7353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68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3373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05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- 2018-04-21 16:00:02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¡Un niño con un control pediátrico adecuado es un joven saludable!
Las vacunas ayudan a prevenir infecciones y a fortalecer el sistema inmune, a continuación, te compartimos algunos de sus beneficios.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34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- 2018-04-20 16:00:12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¡Agiliza tus procedimientos quirúrgicos!  Realizar tu Pre-registro nos ayuda a darte un servicio rápido y eficiente.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574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0E284-BCE3-4C31-B875-C31C10D81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69109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98E0-BFD6-476F-BE1D-FD6A5D72D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139A3-C3B2-4A82-B5B3-A91A354B22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97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745470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63247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259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80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2163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4457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8292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80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9824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5190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467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465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96016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4186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5675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6896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5911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9944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95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- 2018-04-20 16:00:02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les compartimos la historia de la escritora canadiense Pamela Hines. Quien nos relata su experiencia en Hospital San Javier Puerto Vallarta, además nos platica por qué dedicó su libro a todos los colaboradores del hospital. ¡Agradecemos profundamente su confianza y preferencia!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35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- 2018-04-20 03:00:03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¡Llegó la hora de un chequeo médico! Realizarlo a tiempo te ayudará a prevenir y detectar enfermedades de forma oportuna.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07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AEFB5-6C18-4D9D-9D62-406423AB6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593346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E0971-58E6-4E46-BB1C-84B1B53F9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701A73-8E34-4FD7-8916-0D02396C09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045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1317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062319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95084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6829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99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7368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37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171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9235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116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6093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398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60133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6391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82274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4418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014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0513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731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- 2018-04-19 16:00:04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Mantenerte activo tiene muchísimas ventajas, en celebración del #DíaMundialDeLaBicicleta, te recordamos los beneficios de utilizar este amigable medio de transporte.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92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- 2018-04-19 03:00:00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¡Tu salud es lo más importante! Cuídala manteniendo hábitos saludables en tu espacio laboral.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99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2B0BA-BFDC-4BC2-9CA2-90CC7BACDB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8565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9B02-82D1-4D79-8000-597C1394F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4C3C7-6EAA-4101-88AC-D6CFE0299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329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271303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05857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81546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243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050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534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521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708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9286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777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09616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089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7247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041117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6382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5179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43051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0759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364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Hospital San Javier - 2018-04-18 19:50:35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Felicitamos a Fher Krdns, ganadora del jersey autografiado por Chivas. Mantente aten to a nuestras redes para futuras dinámicas y continúa demostrando tu pasión por el deporte y tu compromiso por la salud con Hospital San Javier.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257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BF5BD-DFE2-46C9-82BD-574BBE973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390954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F80C1-84F8-4C91-9A64-2A49BD986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F5889C-24E5-4F28-AC6C-BB154DC2D9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1254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76A645-3FCC-4764-A611-80E3109C6E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9F5B8-B53C-4261-B0BF-9519A73DC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52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1190</Words>
  <Application>Microsoft Office PowerPoint</Application>
  <PresentationFormat>On-screen Show (4:3)</PresentationFormat>
  <Paragraphs>701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Content Optimization Benchmark</vt:lpstr>
      <vt:lpstr>Facebook Own Posts | All Pages</vt:lpstr>
      <vt:lpstr>Facebook Interaction Rate By Post Type | All Pages</vt:lpstr>
      <vt:lpstr>Facebook Own Posts Table | All Pages - 1 of 12</vt:lpstr>
      <vt:lpstr>Facebook Own Posts Table | All Pages - 2 of 12</vt:lpstr>
      <vt:lpstr>Facebook Own Posts Table | All Pages - 3 of 12</vt:lpstr>
      <vt:lpstr>Facebook Own Posts Table | All Pages - 4 of 12</vt:lpstr>
      <vt:lpstr>Facebook Own Posts Table | All Pages - 5 of 12</vt:lpstr>
      <vt:lpstr>Facebook Own Posts Table | All Pages - 6 of 12</vt:lpstr>
      <vt:lpstr>Facebook Own Posts Table | All Pages - 7 of 12</vt:lpstr>
      <vt:lpstr>Facebook Own Posts Table | All Pages - 8 of 12</vt:lpstr>
      <vt:lpstr>Facebook Own Posts Table | All Pages - 9 of 12</vt:lpstr>
      <vt:lpstr>Facebook Own Posts Table | All Pages - 10 of 12</vt:lpstr>
      <vt:lpstr>Facebook Own Posts Table | All Pages - 11 of 12</vt:lpstr>
      <vt:lpstr>Facebook Own Posts Table | All Pages - 12 of 12</vt:lpstr>
      <vt:lpstr>Facebook Own Posts App Usage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2018-05-05T14:40:39Z</dcterms:created>
  <dcterms:modified xsi:type="dcterms:W3CDTF">2018-05-05T14:41:33Z</dcterms:modified>
</cp:coreProperties>
</file>