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8273-4C3C-AF3D-986968549EF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8273-4C3C-AF3D-986968549EF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8273-4C3C-AF3D-986968549EF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8273-4C3C-AF3D-986968549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638480"/>
        <c:axId val="287976320"/>
      </c:lineChart>
      <c:catAx>
        <c:axId val="1766384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76320"/>
        <c:crosses val="autoZero"/>
        <c:auto val="1"/>
        <c:lblAlgn val="ctr"/>
        <c:lblOffset val="100"/>
        <c:noMultiLvlLbl val="0"/>
      </c:catAx>
      <c:valAx>
        <c:axId val="28797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63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FC70-F8FE-42BC-AF3A-0647B1FA6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A58722-AAC1-43AB-83C9-4EA515E946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602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F116E-6284-42F4-97AB-FFA0E6AF2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04/19/2018 - 05/03/2018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6B66F-5DDC-4BCD-82BE-9D84F5542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3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Administrator</dc:creator>
  <cp:lastModifiedBy>Administrator</cp:lastModifiedBy>
  <cp:revision>1</cp:revision>
  <dcterms:created xsi:type="dcterms:W3CDTF">2018-05-05T02:37:54Z</dcterms:created>
  <dcterms:modified xsi:type="dcterms:W3CDTF">2018-05-05T02:38:04Z</dcterms:modified>
</cp:coreProperties>
</file>