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بسكو مصر Biscomisr ???? ??? Biscomisr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03-43D0-AC9A-24E56E4C1B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حلواني العبد - El Abd Patisserie ?????? ?????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03-43D0-AC9A-24E56E4C1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973112"/>
        <c:axId val="174972456"/>
      </c:lineChart>
      <c:dateAx>
        <c:axId val="174973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72456"/>
        <c:crosses val="autoZero"/>
        <c:auto val="1"/>
        <c:lblOffset val="100"/>
        <c:baseTimeUnit val="days"/>
      </c:dateAx>
      <c:valAx>
        <c:axId val="17497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7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بسكو مصر Biscomisr ???? ??? Biscomisr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1.5586142011629001</c:v>
                </c:pt>
                <c:pt idx="1">
                  <c:v>0.35651402954508998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A0-400B-9F12-0520B0DF8F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حلواني العبد - El Abd Patisserie ?????? ?????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0.47693748038990003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A0-400B-9F12-0520B0DF8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481880"/>
        <c:axId val="284482208"/>
      </c:barChart>
      <c:catAx>
        <c:axId val="284481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82208"/>
        <c:crosses val="autoZero"/>
        <c:auto val="1"/>
        <c:lblAlgn val="ctr"/>
        <c:lblOffset val="100"/>
        <c:noMultiLvlLbl val="0"/>
      </c:catAx>
      <c:valAx>
        <c:axId val="28448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8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بسكو مصر Biscomisr ???? ??? Biscomisr</c:v>
                </c:pt>
                <c:pt idx="1">
                  <c:v>حلواني العبد - El Abd Patisserie ?????? ????? 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1C-43F3-B175-C66C6A40A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835208"/>
        <c:axId val="283827992"/>
      </c:barChart>
      <c:catAx>
        <c:axId val="283835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27992"/>
        <c:crosses val="autoZero"/>
        <c:auto val="1"/>
        <c:lblAlgn val="ctr"/>
        <c:lblOffset val="100"/>
        <c:noMultiLvlLbl val="0"/>
      </c:catAx>
      <c:valAx>
        <c:axId val="28382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3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D65E6-6871-41C6-B3A6-D249FFC2EA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4EB1D8-FA88-4C3C-85DD-84E813519D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imfnd</a:t>
            </a:r>
          </a:p>
        </p:txBody>
      </p:sp>
    </p:spTree>
    <p:extLst>
      <p:ext uri="{BB962C8B-B14F-4D97-AF65-F5344CB8AC3E}">
        <p14:creationId xmlns:p14="http://schemas.microsoft.com/office/powerpoint/2010/main" val="1739744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6182D-42EE-404D-881F-AB507BE65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162122-B73E-4B64-B8E6-DFEEE1A2D9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1312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2D4B4-4B08-43ED-A509-BB7AACA35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AED74-FF9B-4796-8783-480808D83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254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9B6BC-C345-4994-8121-5AC72163D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678C2E-7EF5-448E-9E8E-537C0B343C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2221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A3E44-DA0C-4AD6-A7DD-B9F4796E10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1227C-0E95-4F6A-BC15-529974F37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571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C09A3-0AFC-4BCE-81A0-49E06B57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0AED23-E284-4E45-A8A8-3E5063DFA2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4916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698907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65301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22155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7865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7869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962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1871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0819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4723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69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29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493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42782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70156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6219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187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223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8008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395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حلواني العبد -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Abd Patisserie ?????? ?????  - 2018-04-30 21:00:01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 عمال سعيد على الجميع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36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حلواني العبد -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Abd Patisserie ?????? ?????  - 2018-04-28 14:00:01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اشتريتوا ياميش رمضان من العبد ولا لسة؟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11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حلواني العبد -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Abd Patisserie ?????? ?????  - 2018-04-26 14:00:01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ايه اكتر نوع ياميش رمضان بتحبوه من العبد؟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399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حلواني العبد -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Abd Patisserie ?????? ?????  - 2018-04-24 21:00:00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وأنتم بخير بمناسبة عيد تحرير سيناء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64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CEB2B-DD0F-48E8-928C-8EABB6E08E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782371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0404A-AB34-46CA-BFCE-B6B20EA37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ED7158-CD55-426D-B58D-510C90275D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8674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777554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68100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34486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4812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884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985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6642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4497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7563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6967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5782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1420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06062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3737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5840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888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8239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420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33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بسكو مصر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Biscomisr ???? ??? Biscomisr - 2018-04-23 11:49:59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بسكويت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Salty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أحلى بسكويت مملح... معاك طول اليوم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⏳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#بسكو_مصر #حلو_و_شيك_ومايغلاش_عليك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66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حلواني العبد -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Abd Patisserie ?????? ?????  - 2018-04-22 14:00:00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رمضان يكمل بياميش ومكسرات العبد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956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حلواني العبد -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Abd Patisserie ?????? ?????  - 2018-04-18 15:09:13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001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حلواني العبد -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Abd Patisserie ?????? ?????  - 2018-04-18 14:00:01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ايه أكتر حاجة بتحبي تعمليها بالمكسرات والياميش في رمضان؟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404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2568D-518E-40F7-8320-005E2E5B1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682660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5CE5-F304-4BF1-9CD7-28266DFA3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E70B51-D19E-40E5-90C4-F804810504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442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069545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24774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78037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6078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345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1492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3485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50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866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0340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488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0759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6292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47295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3449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9337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8775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6345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117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بسكو مصر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Biscomisr ???? ??? Biscomisr - 2018-04-17 12:32:28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مهما كان اختيارك، مع #بسكو_مصر أنت دايماً فرحان 😍
خدوا سكرين شوت لمنتجكم المفضل وابعتولنا فى التعليقات ;) 
#حلو_و_شيك_ومايغلاش_عليك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17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حلواني العبد -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Abd Patisserie ?????? ?????  - 2018-04-12 14:00:01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استعد لحرارة الصيف مع آيس كريم العبد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598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بسكو مصر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Biscomisr ???? ??? Biscomisr - 2018-04-10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فرحة الصبح 🌞 وحلاوة الليل 🌛
لو محتاج تصبيره متفكرش كتير…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Rounds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معاك طول اليوم 😉
#بسكو_مصر #حلو_و_شيك_ومايغلاش_عليك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460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924F6-90E7-4553-B17C-B913E2725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043355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C01F8-2D8C-4B5B-9E16-C0FA7531A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9108C9-A2EF-4422-BBE7-E28ED9B89A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3101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319832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83169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376845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8249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89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789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49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1582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0739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3324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4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571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88865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51528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17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451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79107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317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53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بسكو مصر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Biscomisr ???? ??? Biscomisr - 2018-04-07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استمتعوا بجو الربيع المنعش مع منتجات #بسكو_مصر اللذيذة 😍
وكل سنة وأنتم بخير وسعادة بمناسبة شم النسيم ❤
#حلو_و_شيك_ومايغلاش_عليك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47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حلواني العبد -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Abd Patisserie ?????? ?????  - 2018-04-05 15:55:47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كوكيز العبد أحلى سناك وقت المذاكرة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952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بسكو مصر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Biscomisr ???? ??? Biscomisr - 2018-04-01 14:48:51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مضغوط وعاوز تروق؟
كل اللى محتاجه بسكويت الفانيلا اللى هيغير مزاجك للأحسن ;)
#بسكو_مصر #حلو_و_شيك_ومايغلاش_عليك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444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19BB6-6313-4649-9B54-893BC250B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106329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CC606-0A75-439B-B7DD-82CE92AA1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179E1D-C389-437D-A2E8-5BEC0E07BE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2019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2CF32-DA95-42A7-9A02-3D6C23E80F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D541D-E4AE-4D07-9DBC-6EEAA5122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8714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634</Words>
  <Application>Microsoft Office PowerPoint</Application>
  <PresentationFormat>On-screen Show (4:3)</PresentationFormat>
  <Paragraphs>343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Content Optimization Benchmark</vt:lpstr>
      <vt:lpstr>Facebook Own Posts | All Pages</vt:lpstr>
      <vt:lpstr>Facebook Interaction Rate By Post Type | All Pages</vt:lpstr>
      <vt:lpstr>Facebook Own Posts Table | All Pages - 1 of 4</vt:lpstr>
      <vt:lpstr>Facebook Own Posts Table | All Pages - 2 of 4</vt:lpstr>
      <vt:lpstr>Facebook Own Posts Table | All Pages - 3 of 4</vt:lpstr>
      <vt:lpstr>Facebook Own Posts Table | All Pages - 4 of 4</vt:lpstr>
      <vt:lpstr>Facebook Own Posts App Usage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2018-05-04T23:47:36Z</dcterms:created>
  <dcterms:modified xsi:type="dcterms:W3CDTF">2018-05-04T23:48:13Z</dcterms:modified>
</cp:coreProperties>
</file>