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60810-26FF-4C1B-AFBC-313FA9C0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954EE4-E420-49EF-998F-12CA2F157E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9917675"/>
              </p:ext>
            </p:extLst>
          </p:nvPr>
        </p:nvGraphicFramePr>
        <p:xfrm>
          <a:off x="457200" y="1731963"/>
          <a:ext cx="8229595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8944847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41655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40502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22722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87617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04236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79491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54814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41042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55470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42212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70605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96979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36105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72090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87856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118766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118811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78733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487450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48126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1066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24384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77855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13607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906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Ultra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224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Sónar 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769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9B5AB-1937-4779-B7DC-77EB85DFF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50770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B46D3-D955-4A5C-846C-096F85E8E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01B461-2C34-438E-84B2-E7095E0EF8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3285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1455068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47305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56654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388368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82459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80665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92195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19869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0019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14581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229947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82342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40734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16861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39625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30787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04325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88287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78105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753408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94745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677114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38159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03214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1483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06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Tomorrowland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13116864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13116864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478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Ultra Music 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3746405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3746405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095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131DDC-741C-41D4-88AB-64015BEA1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077092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5254B-DB33-44E0-8017-0779F387F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FFEEB7-4932-440A-B5E5-A5D4D8482E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5569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2396802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47188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13608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662456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60045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2713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14868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04078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62637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96442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36258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14335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63506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06796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39339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595237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14870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26050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5838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576044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881024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92255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64057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68575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2082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58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WORLD CLUB DOME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02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PAROOKAVILLE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049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Fusion Festival 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01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7E82E-42B9-4186-A330-1FAFFA807B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2798382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362</Words>
  <Application>Microsoft Office PowerPoint</Application>
  <PresentationFormat>On-screen Show (4:3)</PresentationFormat>
  <Paragraphs>256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Key Metrics Table | All Pages - 1 of 3</vt:lpstr>
      <vt:lpstr>Facebook Key Metrics Table | All Pages - 2 of 3</vt:lpstr>
      <vt:lpstr>Facebook Key Metrics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 - 1 of 3</dc:title>
  <dc:creator>Administrator</dc:creator>
  <cp:lastModifiedBy>Administrator</cp:lastModifiedBy>
  <cp:revision>1</cp:revision>
  <dcterms:created xsi:type="dcterms:W3CDTF">2018-05-04T16:18:29Z</dcterms:created>
  <dcterms:modified xsi:type="dcterms:W3CDTF">2018-05-04T16:20:39Z</dcterms:modified>
</cp:coreProperties>
</file>