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49FCA-A6D3-4B2B-8645-8BDAFAD6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2D3D9-4A4B-46EA-AE74-49BD364FF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00095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136703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758478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87610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799927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6475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5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#دايت_واتشرز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03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#دايت_واتشرزعلى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99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#معرض_المرأة_السعودية_السابع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3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#دايت_سنتر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80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#dietcenter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65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#wsselapp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35.916666666667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15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01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8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#دايت_صحي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820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188E5-5324-4F68-AA87-27190578C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61353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57C71-AAED-4102-AB97-C397BC31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96E7A-1382-4EF7-B91C-125650783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6429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281046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35338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166124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41721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18913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0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#تطبيق_وصل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4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#اكل_صحي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84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#cheesecake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67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#أكل_صحي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3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#caloriecounting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1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96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#healthyeating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3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58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3ECDF-C499-4E80-A72B-F246C9EA4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2493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6C9A0-52C2-4A5C-9438-1C46EDE45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E9E66-7129-42AF-800A-2B8A8FFE2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12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750283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626617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847930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90175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7119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42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#دايت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75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#لياقة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73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1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6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768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3A74F-BC6C-41A7-AAF3-66E7081F2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6137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 - 1 of 3</dc:title>
  <dc:creator>Administrator</dc:creator>
  <cp:lastModifiedBy>Administrator</cp:lastModifiedBy>
  <cp:revision>1</cp:revision>
  <dcterms:created xsi:type="dcterms:W3CDTF">2018-05-08T15:05:22Z</dcterms:created>
  <dcterms:modified xsi:type="dcterms:W3CDTF">2018-05-08T15:06:14Z</dcterms:modified>
</cp:coreProperties>
</file>