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11F52-5CD9-4451-8F6D-6DB6F63A8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E71F3-630A-49DA-8013-B957216F55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28950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155455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360208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156561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18704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7043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59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3031.1489361702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30.106382978723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3061.2553191489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26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2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#KeyCouture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476.92660550459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21.376146788991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498.30275229358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97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476.92660550459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21.376146788991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498.30275229358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08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478.63888888889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500.13888888889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48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476.92660550459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21.376146788991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498.30275229358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30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478.63888888889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500.13888888889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8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478.63888888889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500.13888888889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67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478.63888888889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500.13888888889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4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53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93622-453A-4E1C-B6AE-EDC9BEAD3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490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4860-107F-40DF-99EC-F7E911CAE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7CD009-959C-4302-A4A1-8B169278F2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157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739031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012659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503532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635834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75390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65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#bubzwonderland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07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#weddedwonderland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0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#pregnancy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01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#pregnant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88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9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#mumtobe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6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29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#motherhood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3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13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58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6668C-057C-4D4F-ADB9-4CAF6710A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47797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31BD-EFD2-466E-A3F1-AB31A8C9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26CCE5-C1F8-4933-8512-A5AF38EB3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463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450088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058990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770042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787452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32035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09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#fatherhood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89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69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1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141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3B5C5-15E2-4966-A806-D09637746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3562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| All Pages - 1 of 3</vt:lpstr>
      <vt:lpstr>Instagram Hashtag Detection | All Pages - 2 of 3</vt:lpstr>
      <vt:lpstr>Instagram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All Pages - 1 of 3</dc:title>
  <dc:creator>Administrator</dc:creator>
  <cp:lastModifiedBy>Administrator</cp:lastModifiedBy>
  <cp:revision>1</cp:revision>
  <dcterms:created xsi:type="dcterms:W3CDTF">2018-05-07T13:23:34Z</dcterms:created>
  <dcterms:modified xsi:type="dcterms:W3CDTF">2018-05-07T13:24:26Z</dcterms:modified>
</cp:coreProperties>
</file>