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7E7B3-5622-4C8D-AA9D-7C45CC8A6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D4487B-BA76-4DE8-8B83-085C27151C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200192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36113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815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2104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399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9354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3386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105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869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73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462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1977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900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0246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261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169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078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0867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329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8250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37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4815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03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4319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8155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4441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828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397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205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B215B-FB7A-47A2-8F3F-1192BA5C49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20489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368CC-21DD-4678-88A1-A9DFD41B8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09420-36D7-418F-835F-ECDCBFB352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7970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83846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702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97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364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0102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36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3422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1800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748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446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013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890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257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131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315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0807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2682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4766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888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0028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7420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249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083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0786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489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247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638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93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- 2018-08-29 11:00:02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Agra is not only the curvy forms of Taj Mahal, to find out its best kept secrets - and delicacies - nothing is better than getting on #Vespa http://bit.ly/2A7MMfQ
#StylishFoodRoad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918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35BD8-194E-42B8-BAE4-0A6CB291A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188553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E5F5C-D055-4206-89D8-FBFC6A84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37B7A8-E1B5-408E-9EC2-9596F8DA7A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914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17311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3113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10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851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7243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8858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887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781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31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527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850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4685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684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3912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0652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345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3990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33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6231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5102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773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6592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1395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060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4573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022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000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8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- 2018-08-27 18:14:20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Are you ready to ride the most innovative icon ever? At the Pontedera plant, the evolution of mobility takes shape: Vespa Elettrica. You can book yours online starting from the beginning of October. Discover more on &gt; http://bit.ly/2PDRmWS #Vespa #VespaElettrica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733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26601-62C2-46A0-B645-10C7F004E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294699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C877A-E212-4E9E-8198-EF17697E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C7577E-A62E-4DE0-8FB1-B935D91F7F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510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68974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697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331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700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217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320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411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813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4929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45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543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637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330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836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167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8965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790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7739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926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012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364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6345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1385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985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598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4847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0743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14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- 2018-08-27 11:10:00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“Roman Holiday” turns 65 today, but stays timeless. Who wants to follow Audrey’s example and take a ride through the Eternal City? 📽
#Vespa #RomanHoliday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928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042C1-EB8A-4D34-B164-919F7541A7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655729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15C3F-CADC-4055-9382-EDF7CCB32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99DAD-7162-4DD8-BF85-02A1444A1C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7279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92219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089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0238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181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571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9900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56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011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3880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640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4697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526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509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467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744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26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8490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300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929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735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655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260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621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2857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4364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6550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34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353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- 2018-08-22 11:14:00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Set off on a journey through the hills and along the shoreline of one of the most surprising regions of Italy: the Marche http://bit.ly/2uOd6Xe 
#Vespa #StylishFoodRoad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329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FA6C6-7848-484E-B41C-F6B934BE4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987176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36875-F276-44EA-BC1A-7C0405C0C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8386F2-5FDC-4DFF-B970-8BF5642B3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1870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49560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491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270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00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160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144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42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97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202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645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296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8708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214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773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777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9118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863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845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335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8064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678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123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2995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1083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913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133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640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7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- 2018-08-20 11:12:00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 this day exactly 160 years ago, Darwin exposed his well known theory. Here is our very own summary. ▶️ 
#Vespa #EvolutionaryTheory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847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2F932-6156-4BE2-9E44-4C318DA11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151257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96E22-59F4-452B-B840-085BFDAA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25ABB9-CAD7-428F-9037-69BD617E93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568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99853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2867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741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51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735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5590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743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443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408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492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6037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795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366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51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383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492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830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072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872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815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7516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9629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2461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9039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856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494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3447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7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- 2018-08-17 11:09:00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Those 3 days changed the world pretty much like these two wheels 🌸 #WoodstockDay
#Vespa #Primavera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842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31673-D90F-477D-893B-F243E2DE4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61355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41519-A6F8-4B7C-A13D-52FC7E63B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CEDFCB-74BD-4253-B23C-E42A787389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0252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80943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115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416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4721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9579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142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0641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7854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0469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8280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0677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9254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458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742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4745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9722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8755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3689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984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539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6696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8696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0784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560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724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634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35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4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- 2018-08-15 11:07:00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sea blue Vespa to explore natural and culinary wonders of Salento, Puglia. Don't forget to put a beach towel under the saddle! ⛱ #Vespa #StylishFoodRoad  
http://bit.ly/2Lz4wVX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605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53989-2705-4066-A2D6-529A0D1B9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00993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30435-47EB-4A6E-A28C-2243E7D1B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4AF451-70B5-44C7-A3B8-8B760ADE87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1857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88667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7918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409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433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861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158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186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2169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982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590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1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9804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73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513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263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80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783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5961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51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4830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495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740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760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445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2826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8054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5838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59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- 2018-08-11 12:05:00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It’s a Vespa, not a destination 🛵
#Vespa #LiveMoreVespa #Holiday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203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65C3A-BC3D-4807-8002-71EB3F4207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187954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F8C0-2320-4709-9C23-758592049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8B5AC7-00EE-4579-9DE5-A8DDA7AE2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8849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2764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295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280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4219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4758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408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2709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055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232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645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8568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5432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202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755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134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6450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0251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5085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4512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4211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246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370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567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703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498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58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3749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76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- 2018-08-08 11:00:02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Vicenza is well known for its perfect architecture masterpieces, get the chance to visit them on board of a design piece 🏛🛵
#Vespa #StylishFoodRoad 
http://bit.ly/2mFHJcW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834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3CFD7-463E-42EA-B3CF-F769F77A4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984249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757D-9568-4689-9C93-BA4D9EAA8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719AC2-40F9-4BCE-A2F4-411D9BE1FD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7741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36806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215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3387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430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020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936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757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3550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9496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404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482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940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510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038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3698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339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119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0850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243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968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060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008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468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926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502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22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046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74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- 2018-08-07 16:32:26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Up to 30% off on #Vespa shoes and bags!
BR.EX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634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21D48-73F1-4C67-B2CD-AB8E1BD2F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010863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1CF5-200B-4213-B8E9-3F4603A60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52627F-FA0F-46E7-A550-318C7EF333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551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40634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181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910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206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492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863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799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3358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1540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5794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3225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0216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953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2892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663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288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705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8387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045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591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497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3575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8787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4878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950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6715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2819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41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- 2018-08-07 12:58:44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Hey, what is artist Kyler Martz doing with this black beauty? 👀 Definitely something to look forward to. Stay tuned! #Vespa 
Starbucks Reserve Roastery Milano Starbucks Reserve
Museo Piaggio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643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0B249-7E5C-4422-BD45-4517021D6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730930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EA422-0C63-41E1-9140-35C4CD6B7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32372-3DEB-44E2-9037-453C700214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7291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43909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9543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949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383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111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376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1161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625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599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3919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458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358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633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937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9138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9569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60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1468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2759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985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0966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058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6523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4684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9344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967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613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342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- 2018-08-06 10:15:30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Respect the law of the street ….and traffic rules. #Vespa
#InternationalForgivenessDay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813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29470-E062-4D89-B761-810AAF9B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535015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F734A-E0F5-4D0F-A0A0-EB28D3D04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CC7B3-8063-44AD-B2BE-9AC234A6AE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556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88102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143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239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518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0974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793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948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9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0592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995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312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834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712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066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539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4527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5599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8799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379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9349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2688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4834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173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580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8422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586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2150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28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- 2018-08-05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Respect the law of the street ….and traffic rules. #Vespa
#InternationalForgivenessDay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981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24171-B16E-4F8F-8B25-84A38E966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289443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8F34E-D225-4349-AE29-E7A5CA75B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91B6FD-5905-4DC8-ABF7-15ABE2175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4505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09891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68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570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5817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781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121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7795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1274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430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10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5040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098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537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07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822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118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0617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954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597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256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298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8125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189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657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43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304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620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4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- 2018-08-03 15:34:00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Hurry up! With #Vespa Crazy Sales get up to 70% off.
Discover more on http://bit.ly/VespaCrazySales18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Belgium, Bulgaria, Cyprus, Czech Republic, Germany, Denmark, Estonia, Spain, Finland, France, United Kingdom, Greece, Croatia, Hungary, Ireland, Italy, Lithuania, Luxembourg, Latvia, Malta, Netherlands, Poland, Portugal, Romania, Sweden, Slovenia, Slovakia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806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5CDEA-552C-4F1D-B310-1141C85D6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596228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B6474-55A4-4DBC-BFA1-376465D67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CC1DF8-3F49-43E7-B03A-CDF3983BCF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635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17440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0391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6120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324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356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5433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9617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378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172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743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638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20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8653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91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8111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929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576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867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924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62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893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415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096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3131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753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534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8210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61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- 2018-08-01 16:43:31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There’s been lots of talk about Kerala lately but no-one’s told you how great it is to ride through it on a Vespa http://bit.ly/2uNsx29
#Vespa #StylishFoodRoad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208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BAEAC-9DE1-41E0-A290-87488D649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702724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10</TotalTime>
  <Words>1530</Words>
  <Application>Microsoft Office PowerPoint</Application>
  <PresentationFormat>On-screen Show (4:3)</PresentationFormat>
  <Paragraphs>854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Facebook Own Posts Table | Vespa - 1 of 16</vt:lpstr>
      <vt:lpstr>Facebook Own Posts Table | Vespa - 2 of 16</vt:lpstr>
      <vt:lpstr>Facebook Own Posts Table | Vespa - 3 of 16</vt:lpstr>
      <vt:lpstr>Facebook Own Posts Table | Vespa - 4 of 16</vt:lpstr>
      <vt:lpstr>Facebook Own Posts Table | Vespa - 5 of 16</vt:lpstr>
      <vt:lpstr>Facebook Own Posts Table | Vespa - 6 of 16</vt:lpstr>
      <vt:lpstr>Facebook Own Posts Table | Vespa - 7 of 16</vt:lpstr>
      <vt:lpstr>Facebook Own Posts Table | Vespa - 8 of 16</vt:lpstr>
      <vt:lpstr>Facebook Own Posts Table | Vespa - 9 of 16</vt:lpstr>
      <vt:lpstr>Facebook Own Posts Table | Vespa - 10 of 16</vt:lpstr>
      <vt:lpstr>Facebook Own Posts Table | Vespa - 11 of 16</vt:lpstr>
      <vt:lpstr>Facebook Own Posts Table | Vespa - 12 of 16</vt:lpstr>
      <vt:lpstr>Facebook Own Posts Table | Vespa - 13 of 16</vt:lpstr>
      <vt:lpstr>Facebook Own Posts Table | Vespa - 14 of 16</vt:lpstr>
      <vt:lpstr>Facebook Own Posts Table | Vespa - 15 of 16</vt:lpstr>
      <vt:lpstr>Facebook Own Posts Table | Vespa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2018-09-18T13:55:31Z</dcterms:created>
  <dcterms:modified xsi:type="dcterms:W3CDTF">2018-09-18T14:05:47Z</dcterms:modified>
</cp:coreProperties>
</file>