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Aprilia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  <c:pt idx="5">
                  <c:v>43311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83909</c:v>
                </c:pt>
                <c:pt idx="1">
                  <c:v>84014</c:v>
                </c:pt>
                <c:pt idx="2">
                  <c:v>83927</c:v>
                </c:pt>
                <c:pt idx="3">
                  <c:v>83920</c:v>
                </c:pt>
                <c:pt idx="4">
                  <c:v>83820</c:v>
                </c:pt>
                <c:pt idx="5">
                  <c:v>84019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1-434B-A8FD-3661C2ABD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30328"/>
        <c:axId val="275963328"/>
      </c:lineChart>
      <c:dateAx>
        <c:axId val="27483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3328"/>
        <c:crosses val="autoZero"/>
        <c:auto val="1"/>
        <c:lblOffset val="100"/>
        <c:baseTimeUnit val="days"/>
      </c:dateAx>
      <c:valAx>
        <c:axId val="27596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3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4D2B-8AE2-42BC-A04E-9478B524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Aprilia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A7A00D-FE68-4653-8415-BC9FF874B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389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EECE7-655F-4BDE-B97D-D56D99835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A56BD-FCC1-4D2B-9C03-B37CA165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253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Aprilia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Aprilia</dc:title>
  <dc:creator>Administrator</dc:creator>
  <cp:lastModifiedBy>Administrator</cp:lastModifiedBy>
  <cp:revision>1</cp:revision>
  <dcterms:created xsi:type="dcterms:W3CDTF">2018-08-09T16:01:06Z</dcterms:created>
  <dcterms:modified xsi:type="dcterms:W3CDTF">2018-08-09T16:01:11Z</dcterms:modified>
</cp:coreProperties>
</file>