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 Guzzi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58328</c:v>
                </c:pt>
                <c:pt idx="1">
                  <c:v>58345</c:v>
                </c:pt>
                <c:pt idx="2">
                  <c:v>58310</c:v>
                </c:pt>
                <c:pt idx="3">
                  <c:v>58303</c:v>
                </c:pt>
                <c:pt idx="4">
                  <c:v>58309</c:v>
                </c:pt>
                <c:pt idx="5">
                  <c:v>58317</c:v>
                </c:pt>
                <c:pt idx="6">
                  <c:v>58326</c:v>
                </c:pt>
                <c:pt idx="7">
                  <c:v>58356</c:v>
                </c:pt>
                <c:pt idx="8">
                  <c:v>58384</c:v>
                </c:pt>
                <c:pt idx="9">
                  <c:v>58542</c:v>
                </c:pt>
                <c:pt idx="10">
                  <c:v>58680</c:v>
                </c:pt>
                <c:pt idx="11">
                  <c:v>58703</c:v>
                </c:pt>
                <c:pt idx="12">
                  <c:v>58720</c:v>
                </c:pt>
                <c:pt idx="13">
                  <c:v>58737</c:v>
                </c:pt>
                <c:pt idx="14">
                  <c:v>58737</c:v>
                </c:pt>
                <c:pt idx="15">
                  <c:v>59155</c:v>
                </c:pt>
                <c:pt idx="16">
                  <c:v>59156</c:v>
                </c:pt>
                <c:pt idx="17">
                  <c:v>59166</c:v>
                </c:pt>
                <c:pt idx="18">
                  <c:v>59050</c:v>
                </c:pt>
                <c:pt idx="19">
                  <c:v>59049</c:v>
                </c:pt>
                <c:pt idx="20">
                  <c:v>59050</c:v>
                </c:pt>
                <c:pt idx="21">
                  <c:v>59058</c:v>
                </c:pt>
                <c:pt idx="22">
                  <c:v>59070</c:v>
                </c:pt>
                <c:pt idx="23">
                  <c:v>59108</c:v>
                </c:pt>
                <c:pt idx="24">
                  <c:v>59235</c:v>
                </c:pt>
                <c:pt idx="25">
                  <c:v>59236</c:v>
                </c:pt>
                <c:pt idx="26">
                  <c:v>59238</c:v>
                </c:pt>
                <c:pt idx="27">
                  <c:v>59252</c:v>
                </c:pt>
                <c:pt idx="28">
                  <c:v>59262</c:v>
                </c:pt>
                <c:pt idx="29">
                  <c:v>59272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70-41F5-91C5-4AF467D2CE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189584"/>
        <c:axId val="281189912"/>
      </c:lineChart>
      <c:dateAx>
        <c:axId val="281189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89912"/>
        <c:crosses val="autoZero"/>
        <c:auto val="1"/>
        <c:lblOffset val="100"/>
        <c:baseTimeUnit val="days"/>
      </c:dateAx>
      <c:valAx>
        <c:axId val="281189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89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E4F62-F0AA-4B41-A0D5-C96475487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Moto Guzzi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3E7DE2-F5D0-41F0-8E66-56A9DAC0B1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06136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EAE85D-F7A8-4A50-8E6D-902545B2B1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8CD365-C2D8-46FF-8C45-82B6B2890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6988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Moto Guzzi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Moto Guzzi</dc:title>
  <dc:creator>Administrator</dc:creator>
  <cp:lastModifiedBy>Administrator</cp:lastModifiedBy>
  <cp:revision>1</cp:revision>
  <dcterms:created xsi:type="dcterms:W3CDTF">2018-07-06T08:30:13Z</dcterms:created>
  <dcterms:modified xsi:type="dcterms:W3CDTF">2018-07-06T08:30:19Z</dcterms:modified>
</cp:coreProperties>
</file>