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D94B-4F64-8B8F-C598B0B650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192560"/>
        <c:axId val="173192888"/>
      </c:lineChart>
      <c:catAx>
        <c:axId val="17319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92888"/>
        <c:crosses val="autoZero"/>
        <c:auto val="1"/>
        <c:lblAlgn val="ctr"/>
        <c:lblOffset val="100"/>
        <c:noMultiLvlLbl val="0"/>
      </c:catAx>
      <c:valAx>
        <c:axId val="17319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9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F9876-6690-4CA2-A339-C669675C7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Moto Guzzi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26D386-4FE4-49E5-BA48-033106D4CA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3767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68C5E-B2DF-43FF-A077-7F2A29ABAD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16A2C-12CA-4FF2-B0FB-A64D9072B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6119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Moto Guzzi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Moto Guzzi</dc:title>
  <dc:creator>Administrator</dc:creator>
  <cp:lastModifiedBy>Administrator</cp:lastModifiedBy>
  <cp:revision>1</cp:revision>
  <dcterms:created xsi:type="dcterms:W3CDTF">2018-07-06T08:28:59Z</dcterms:created>
  <dcterms:modified xsi:type="dcterms:W3CDTF">2018-07-06T08:29:04Z</dcterms:modified>
</cp:coreProperties>
</file>