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Aprilia INTNL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D0FB-42DB-9CFE-39E97EB2FE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Aprilia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Sheet1!$C$2:$C$93</c:f>
            </c:numRef>
          </c:val>
          <c:smooth val="0"/>
          <c:extLst>
            <c:ext xmlns:c16="http://schemas.microsoft.com/office/drawing/2014/chart" uri="{C3380CC4-5D6E-409C-BE32-E72D297353CC}">
              <c16:uniqueId val="{00000001-D0FB-42DB-9CFE-39E97EB2F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473872"/>
        <c:axId val="276471576"/>
      </c:lineChart>
      <c:catAx>
        <c:axId val="27647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71576"/>
        <c:crosses val="autoZero"/>
        <c:auto val="1"/>
        <c:lblAlgn val="ctr"/>
        <c:lblOffset val="100"/>
        <c:noMultiLvlLbl val="0"/>
      </c:catAx>
      <c:valAx>
        <c:axId val="276471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7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BC9BC-5875-4931-BDE9-FE77C4E75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Aprilia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2CD22A-5169-4336-8BF7-67598C0B53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8815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B4499-759B-475B-9A05-A3731780B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DDF55-D624-46B5-A448-D5C872003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8469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Aprilia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Aprilia</dc:title>
  <dc:creator>Administrator</dc:creator>
  <cp:lastModifiedBy>Administrator</cp:lastModifiedBy>
  <cp:revision>1</cp:revision>
  <dcterms:created xsi:type="dcterms:W3CDTF">2018-06-06T13:36:49Z</dcterms:created>
  <dcterms:modified xsi:type="dcterms:W3CDTF">2018-06-06T13:36:54Z</dcterms:modified>
</cp:coreProperties>
</file>