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4B267-31AE-40E8-B3B4-0D5DCB047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EF33F-086F-4028-909A-FCAFC662D7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055650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13704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00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998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891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998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583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1600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868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518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826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567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082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607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1065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562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789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420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779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210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69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1539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6060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3611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793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479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690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14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135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47BF9-ACC4-441E-A4AA-093CBC3A1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026470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B2CF-2233-4842-A111-8389B2034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E2C504-0022-4EEA-A16E-0E971C94A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6019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36130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60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570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133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543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165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221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898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327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073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898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945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613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781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600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55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744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090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9211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510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89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643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8537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126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2291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1459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427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71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- 2018-04-29 10:34:55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Dancing is great, but we prefer riding a Piaggio scooter.
#Piaggio #Beverly #MoveBeautifully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720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9DFB0-918E-4E52-916A-52EF065C4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45751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52894-84B6-49F4-BC6A-A6F8A59B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3A443E-8993-4F67-8134-17861B7DB6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5475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73260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124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707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985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737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8440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796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579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386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707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667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2497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0072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802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2748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35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850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4431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8274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0328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910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9813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6846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3471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709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815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3498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12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- 2018-04-27 15:00:11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Top level safety and practicality:  Piaggio Medley has space for 2 flip up helmets under the saddle.
#Piaggio #Medley #MoveBeautifully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73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F1634-AA7A-4893-8FF2-7E1009CAE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08678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84778-A9AA-40C7-8C4A-58C5BB315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6F907-EFB5-482A-B029-34BB69BEC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0416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83311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649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6677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838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51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170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129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732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731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830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809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3473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834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91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403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5661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068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211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886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214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0523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98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7703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389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802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141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1990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2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- 2018-04-26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Top level safety and practicality:  Piaggio Medley has space for 2 flip up helmets under the saddle.
#Piaggio #Medley #MoveBeautifully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82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C0543-EBB6-441E-8061-9FEA4571F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6575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B8509-68D3-465D-91A3-DFC5D700A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6B2913-0F7E-4CEC-872D-C488AC10F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5222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91011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154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1774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268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0595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500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3576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0109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445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850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1990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163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950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479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069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309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3865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052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584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220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368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008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788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4079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6261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072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2804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27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- 2018-04-23 11:30:00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 you remember what St. George achieved with just one horsepower? Now think about what he could have done with 11.
#Piaggio #Liberty #MoveBeautifully #StGeorgesDay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127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06CB5-DEF7-4F33-8653-4B692F1B5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70143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05118-C8FA-4543-9BAB-57787578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F32C3-870F-41D8-89A2-192660DBBC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258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9447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024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25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458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425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6565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939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949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6939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65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761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1169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2855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757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979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8337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938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335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104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630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6431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341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49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90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928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1199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4911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17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- 2018-04-22 11:29:00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Together we can make the difference.
#Piaggio #WiBike #EarthDay #MoveBeautifully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72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77710-7513-4E48-85C3-1DB8FA9A5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12581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BA161-FE85-4564-B076-2DE80F140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B4C60-BAD5-4B25-B3D5-08768E88B3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0942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91607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672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8842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233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848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085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18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646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124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765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686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996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3439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847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358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513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595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247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707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600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280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944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642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298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078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0880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1524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91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- 2018-04-19 12:17:24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Today, even in Italy, everyone is high-fiving.
#Piaggio #HowItalians #MoveBeautifully #High5Day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110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42E8F-7B01-47A8-B47D-EB6A671F5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57694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976A2-C21B-43D4-BFCE-E4F82534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FE3BEA-0DC9-4F99-BBEC-05CDE5306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545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09964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9852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05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782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588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5236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684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9890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4962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539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949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6496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124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378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796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410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9232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999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259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271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40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984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923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421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5310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333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334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5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- 2018-04-17 14:53:45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Today is #BlahBlahBlahDay, the perfect day to get all the stuff people have been nagging you done. Stop talking, tap the GIF and get ready to take action.
#Piaggio #Model #MoveBeautifully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71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4F393-1E26-4D63-90D6-0283FBED1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40313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33036-5768-4479-AB83-621FC5272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83FDD-2668-4D5E-9047-59C0FB8B0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140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88486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962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528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689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6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9799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358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193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310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042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75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7418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26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737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131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4678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2947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8454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2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347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7649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527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575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122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167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222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9520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3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- 2018-04-13 12:32:17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Wishing you a lucky Friday 13th. 😉 #Piaggio #MoveBeautifully #Friday13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930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07638-3DCB-4885-872D-BFFBA5239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46959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8AF73-13B9-4B00-8232-E3261009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DBBF87-AE51-488C-A9E8-3E338B745A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3494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72203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618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0646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0306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7355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2450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548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987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19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0634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845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835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70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1769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818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709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364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493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7561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121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888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26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817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452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9053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303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809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19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- 2018-04-11 14:37:43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they say to you “Come on, spring into shape!”
#Piaggio #Liberty #MoveBeautifully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225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CED52-70F0-44B4-A136-3AD23569A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972889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EB9DB-228D-49DE-854C-4792E8427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BE1692-FA7A-4A13-91F3-35881C3C5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3794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54234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727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463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345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904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272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905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594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570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321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803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917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3776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636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855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285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387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910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191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852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45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3147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007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784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636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4937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977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78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- 2018-04-09 15:20:16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Italian proverbs never lie. It’s time to get some rest between your daily rides.
#Piaggio #Mp3 #MoveBeautifully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33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437BF-200C-4446-91CA-A5FC835BD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47489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17052-ED20-4A64-BF67-44C3E2BAE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9ADDD3-4F66-459D-99DC-3DCEB83D30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563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88434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1345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520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278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0870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58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4557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940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6084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961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276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1497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7151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699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595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6838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130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433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54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204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9997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580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177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090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759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260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125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1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- 2018-04-06 12:30:00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Today we’re celebrating #TartanDay. In style.
 #Piaggio #Liberty #MoveBeautifully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781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0ABB3-3AAA-4BD0-9019-46E020611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866400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3F364-ECD0-4731-83BF-A1B4827A8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6DEAF-C308-46F9-A95F-379D50E9D2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772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02281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133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5229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446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0140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798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478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713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307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631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989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774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1689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023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93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0535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2639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850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440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446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511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348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256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245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635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476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234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06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- 2018-04-03 15:06:23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Tuesday, the week has just begun. Are you sure you don’t want to join the biggest party of the year?
#Piaggio #Beverly #MoveBeautifully #WorldPartyDay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997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FF877-4B10-47C0-860D-829C1E43C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081163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1E2A2-29B9-43CF-A5A9-399B833A6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Piaggio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90309E-690F-4D3B-B04F-F383A20E37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883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20086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251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533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1792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924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216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460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250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9912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8980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032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003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499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638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8543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570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803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833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813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005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397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615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852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589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2211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837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140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4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Piaggio INTNL - 2018-04-01 10:54:25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More than an Energy Drink: P-Fuel is the gateway to a brighter future. Be the driver of change: be the driver of yourself. Soon Available on &gt;&gt; https://goo.gl/rvdXt1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45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1BC27-750A-415E-A483-9B098CCDF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16752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1283</Words>
  <Application>Microsoft Office PowerPoint</Application>
  <PresentationFormat>On-screen Show (4:3)</PresentationFormat>
  <Paragraphs>744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Facebook Own Posts Table | Piaggio - 1 of 14</vt:lpstr>
      <vt:lpstr>Facebook Own Posts Table | Piaggio - 2 of 14</vt:lpstr>
      <vt:lpstr>Facebook Own Posts Table | Piaggio - 3 of 14</vt:lpstr>
      <vt:lpstr>Facebook Own Posts Table | Piaggio - 4 of 14</vt:lpstr>
      <vt:lpstr>Facebook Own Posts Table | Piaggio - 5 of 14</vt:lpstr>
      <vt:lpstr>Facebook Own Posts Table | Piaggio - 6 of 14</vt:lpstr>
      <vt:lpstr>Facebook Own Posts Table | Piaggio - 7 of 14</vt:lpstr>
      <vt:lpstr>Facebook Own Posts Table | Piaggio - 8 of 14</vt:lpstr>
      <vt:lpstr>Facebook Own Posts Table | Piaggio - 9 of 14</vt:lpstr>
      <vt:lpstr>Facebook Own Posts Table | Piaggio - 10 of 14</vt:lpstr>
      <vt:lpstr>Facebook Own Posts Table | Piaggio - 11 of 14</vt:lpstr>
      <vt:lpstr>Facebook Own Posts Table | Piaggio - 12 of 14</vt:lpstr>
      <vt:lpstr>Facebook Own Posts Table | Piaggio - 13 of 14</vt:lpstr>
      <vt:lpstr>Facebook Own Posts Table | Piaggio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Piaggio - 1 of 14</dc:title>
  <dc:creator>Administrator</dc:creator>
  <cp:lastModifiedBy>Administrator</cp:lastModifiedBy>
  <cp:revision>1</cp:revision>
  <dcterms:created xsi:type="dcterms:W3CDTF">2018-05-28T14:03:46Z</dcterms:created>
  <dcterms:modified xsi:type="dcterms:W3CDTF">2018-05-28T14:11:10Z</dcterms:modified>
</cp:coreProperties>
</file>