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B9B3C-B87E-4151-9F15-9C4250C91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839EA4-852F-4C34-8E58-EBD401DC9D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3213962"/>
              </p:ext>
            </p:extLst>
          </p:nvPr>
        </p:nvGraphicFramePr>
        <p:xfrm>
          <a:off x="457200" y="1731963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139072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5750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6953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5877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1958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021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3050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3379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2451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8600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7316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8371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4614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7680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6869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0740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357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149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6821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6835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672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4542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8004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7538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261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4759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8784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629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C5F22-332B-478F-B1E0-28573BE21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907030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AA1EA-0F67-4395-ADE1-0541218D0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061913-FD24-4E61-B18A-8DEB7C5372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2868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23609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5863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4035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0789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6060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0264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1312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0334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859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9572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4803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9250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379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8362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0761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4272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0281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8997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0758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1291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4972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4815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19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2050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7592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5554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826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321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- 2018-04-29 10:19:18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3, 2, 1, Paolo Bonora comes into action! There’s no team without a MotoGP Project Leader. 
#Aprilia #BeAracer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773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E68B7-2B36-4912-BDA8-FD7779B55D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764453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562DA-B2F1-48E4-8530-8D92B0C31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2F7EFE-41F3-47BA-BC6F-D2280575A2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8789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09336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6684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2359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2520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9657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8587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4011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8209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0898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6774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6900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183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062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9301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809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8458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7062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6472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4083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3385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0983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5549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2768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6166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0280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7459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700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193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- 2018-04-26 17:07:30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Ridley Scott, if you are thinking about a sequel, we recommend our Aprilia bikes for the part of the Xenomorph. Have a monstrous #AlienDay! 
#Aprilia #BeAracer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016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FFDEC-334B-4163-83E0-A01A2D9EC8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056368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1C9F7-971D-402B-88FD-C2C120891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E080C6-B16E-4C8D-B6FC-997802728C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7881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3170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16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8427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7008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6409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2264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2825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1192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088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2911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5411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535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246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0285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7959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5121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0616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374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3968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857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7314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076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2528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927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9524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3922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9928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797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- 2018-04-24 16:54:52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After 10th position in Austin, Aleix Espargaró is ready to jump into the next GP.  Stay tuned for the #SpanishGP in Jerez. MotoGP #Aprilia #bearacer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3.8626 %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948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0E216-7396-4371-A7EA-21D56F363A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225036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0F52D-AC7E-40E1-BA6F-24A42334F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BE50DB-1DB0-49F3-BA6C-4566AF59D7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034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0884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6420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0486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4689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9269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9885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258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1653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3969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3627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5102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0465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0524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6907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8080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9023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9169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5103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2814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62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2095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4781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4228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9568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0231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1021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9489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66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- 2018-04-23 17:55:03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During the #AmericasGP, Max Biaggi with Aleix Espargaró and Scott Redding Live Updates presented a limited edition of the Aprilia RSV4, exclusive for the north American market. Discover more http://bit.ly/RSV4exclusive  #Aprilia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350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5E666-D58F-43F0-B830-336CBBD837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38718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80C28-0102-4615-9265-D9095BE65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762947-8B86-44B8-B02C-52CA961927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4226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85142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9513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4915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3853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5080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9230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1677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8478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8971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5336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908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1469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8031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9619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3772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830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5466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127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9881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6313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5756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0221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5690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1444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8802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2978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9144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45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- 2018-04-23 10:40:00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Tuono in front of the San Siro Stadium. Conti T. Stefano, have you been doing a few warm-ups before the game? Thanks for the pic! 
#Aprilia #BeAracer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560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82532-7F73-43C5-B74D-B360618F66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725126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1120-A338-4EBE-B1EF-CF19E38B3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06DF8F-DFAF-44B5-895C-6E5317B0C0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8502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56181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1399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3145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311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7757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2044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1988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440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8040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0421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6011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3016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5631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1651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4303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7786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7917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6664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6198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1467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9228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267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491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393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6891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2347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0481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84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- 2018-04-23 01:02:33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Beautiful comeback ride by Aleix Espargaró from the seventh row to the top ten. 🇺🇸🏁
https://bit.ly/2vzQf4P
#AmericasGP #Aprilia #beARacer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050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13F83-10D3-4028-B3C4-7E19B67FE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620926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B86CB-B4E5-4F8D-97C2-6541C03EC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7CE0D3-5ACB-4266-8138-AA68465090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3170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89996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4528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6408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2236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8638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1244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8807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5326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3419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3870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2355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24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8938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5287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772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095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0086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1841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4706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6242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5466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6175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8266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5669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1940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9268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518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33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- 2018-04-23 00:23:43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After an uphill battle in Texas, Scott Redding Live Updates takes P17. 🇺🇸🏁
#AmericasGP #Aprilia #beARacer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694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2A3F6F-481D-4254-859D-67DA6977FD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600337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8EF61-5F21-4800-B18E-89ECB664B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7343A8-F115-4208-86B6-B3A9AA4C8C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6875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13050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8070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4694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195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7757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2286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8795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6172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1842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4732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8890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13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3806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459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4691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6158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9585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1915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6252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4462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6999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5655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1623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1131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8451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6051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8271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567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- 2018-04-23 00:22:06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First mission completed! ✔ Aleix Espargaró crosses the finish line in P10. 🇺🇸🏁
#AmericasGP #Aprilia #beARacer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089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7C5E0-74CD-4FB7-AA95-CB9E8524F7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220421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9211F-982E-40D8-AF6F-76949131E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3D6F0C-EED8-457B-B067-0DB81A93CA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5914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56570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5421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6252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800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8644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5926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7632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8906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252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7574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0272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6918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9047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4120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9232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3239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5601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6483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1636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4985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5620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3253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9996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5229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3560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2359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8524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551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- 2018-04-22 20:55:00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want to leave our Italian mark on the most famous Grand Prix of USA. Push hard guys! 
Follow the #AmericasGP 🇺🇸⏱🤠🏁
#Aprilia #beARacer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506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C6258-DD55-45DB-8C3B-87A6E16BB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500165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AF540-305D-465B-8849-25B292376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CECFF8-7192-454B-BECD-038D290B3C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8789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92503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1573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7908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2096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0306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488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5933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9228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1693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8212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2796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5107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1423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3807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4662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7889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4694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5676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4009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8642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6213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7875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9470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2242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1047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2084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8056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47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- 2018-04-21 23:19:21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Tomorrow Scott Redding Live Updates will start from the P22 🇺🇸⏱🤠💪
#AmericasGP #Aprilia #beARacer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157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A6895-4256-44A8-8158-63201C13E5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983060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B66F3-54D3-40CA-9BDF-9BE86919C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59FA99-376C-4B96-B57E-840AB004E2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6095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85894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145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0307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3375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6930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3359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196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4459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858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9637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3357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283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4553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7796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3459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570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9738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5056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7494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199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4512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884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4403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2822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4112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0425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8613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491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- 2018-04-21 23:15:54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Tomorrow Aleix Espargaró will start from the P19 🇺🇸⏱🤠💪
#AmericasGP #Aprilia #beARacer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659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4BA29-2897-44A5-BFC7-610E5D0A4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696671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9753B-3EB7-4B3E-858C-DD20D7C10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3D8DAA-9700-4671-82DF-8B12B7A322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4879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83211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6534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9788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8249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8578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337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3580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3921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7195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3244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4628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696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5190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4667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1997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9608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0604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200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5335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6728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1106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127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5905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7683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6075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9708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3435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40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- 2018-04-21 11:40:00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the Aprilia boxes painters are not welcome. For the best performance we prefer an expert on suspensions like Oscar Bolzonella. 
#Aprilia #BeAracer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14.4718 %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599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86290-E0B3-4F3B-A6DB-E10B3BA33D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959259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E0853-72C4-4037-8B86-FC41799EA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5453A7-4BF1-43D0-862D-7AD770A7D1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5281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53860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533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4019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5438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4369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5706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9769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799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9202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3536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2805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548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2209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2400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6917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6842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3540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1311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9332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0158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7253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1676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011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1451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8983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8509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1329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68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- 2018-04-21 00:40:19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Aleix Espargaró earns a virtual spot in Q2, Scott Redding Live Updates close to the top ten. 
🇺🇸⏱🤠💪
#Aprilia #AmericasGP #MotoGP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987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39FA8-20C3-43BC-8FDC-EB858B3686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014345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1B9DD-7BFE-4878-8B13-930DC7E9F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7FF8AF-7C2A-4C54-88FD-4040ACF4E0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5136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23750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9737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2786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275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8326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6648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1222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7012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0315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2264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4012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5832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8263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2935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999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9616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2133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1970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080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2127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772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9986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277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8429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1281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1550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265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597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- 2018-04-20 15:33:23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Welcome to Austin, Texas for the 3rd #MotoGP! In the state where rodeo reigns, Aleix Espargaró and Scott Redding Live Updates are ready to ride the RS-GP. 🇺🇸🤠 🐎💨  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#Aprilia #AmericasGP MotoGP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487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28F10-FED0-45A6-B89B-DCE1CED6C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321564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A031D-AFF4-4819-82FD-4D7095902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1E6101-6C87-4425-BA1B-00D90D8997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3245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32618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9293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2699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2662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4186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3216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0587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5067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1575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2666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4829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9456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9190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5138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5642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6794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7462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2074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8547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8718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695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462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8855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8709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9780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770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3106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875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- 2018-04-19 14:31:39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@SebLafon, are you spoilt for choice? Great photo, hopefully your bikes are not jealous of each other. #Aprilia #BeAracer #WhatTheFun #motorbike #sportbike #bike #riders #motor #moto #motorsport #superbike #racer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502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017B4-BF8B-46CE-903E-7B326FE892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275143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76097-1E72-4B89-985E-F82FC4B38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133CF6-7965-4D79-92EA-7FBA03232F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6071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55566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4262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116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464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6614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898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6297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7794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5723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6721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7218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6057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3087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4388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398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3879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1912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5307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0305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7612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6001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4593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1012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1610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447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0200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6211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097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- 2018-04-17 14:37:21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fearless Team Manager Fausto Gresini is hungry for extreme racing. Watch his interview.
#Aprilia #BeAracer #WhatTheFun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048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191D3-71E4-40B8-8B37-C2BB0F8261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979530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6F8EB-AC3A-4DFC-B05F-34FF67032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03E634-B6CC-4593-B182-BB970C615C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9853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03329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4976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4576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9288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1727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8391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0645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5182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7546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1935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4859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3359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0769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4240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890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1839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9519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5054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1561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7304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799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9963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1649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5396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1698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2273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4693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5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- 2018-04-15 12:00:01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the city streets are not enough, and you dream of riding the sea. Stefano Di Pietro, thanks a lot for the pic, you are the #RiderOfTheWeek! 
#Aprilia #BeAracer #WhatTheFun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800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F3874-F038-499D-9180-D1BE231A57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320019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99689-34BC-428F-BDE4-46653AE2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DD9EE1-8221-4BCA-BF2C-69B741E836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7202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76865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9416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410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204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3169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5706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4189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8813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0289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29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8341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420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7917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7191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322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0327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990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887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4790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4563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4376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4815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6430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0299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3744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382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0895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40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- 2018-04-12 17:21:42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Marco Griffoni loves testing the gears and the engine of the new RS-GP 2018 motorbike. Not so much the bricolage. 
#Aprilia #BeAracer #WhatTheFun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967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2B2553-88D8-482E-AB30-E49B10DBB4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910704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DB7FB-C97A-467E-8633-C3A1ED56C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D3C015-807E-44B8-92BE-418BEF7A27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8770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49303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4834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3166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6527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5331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502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83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7675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8751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0799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5802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5626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1072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2631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7378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6512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7099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8443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875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7581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5284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6470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5555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0281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9865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6031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3416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99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- 2018-04-10 11:14:16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Aggressive or tidy? Discover the riding style of the new Aprilia rider Scott Redding Live Updates 
#Aprilia #BeAracer #WhatTheFun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082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E577CF-232D-412A-8E6F-15D21A7400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848179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775D7-8035-4248-A239-ED8AD28C5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34C29B-52CC-44CD-B133-A822C25DC0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5364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74268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8705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5153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8645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3947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8200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4966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6386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633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0511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1438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1750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9293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5088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2107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0852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551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7033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6445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3784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5348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5826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4371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4485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4429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4026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7800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565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- 2018-04-08 23:40:32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Scott Redding Live Updates earns his first championship points. Aleix Espargaró forced to retire due to a problem with an electrical component. 
#ArgentinaGP #MotoGP #Aprilia #BeARacer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32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9820A-2FEF-4DF2-B4E1-10809DB311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99779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E55B-220A-45DA-8FFA-125527502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58CDBC-68BA-4FF4-87DF-852508BE04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330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90616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5500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0221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4428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673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2456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832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624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0864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982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642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9609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6565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7452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0458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7460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3712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4031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4835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763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629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2122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700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5093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9805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0842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5920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098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- 2018-04-08 21:54:07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Good GP for Scott Redding Live Updates who finished in P12. 🇦🇷🏁
#ArgentinaGP #Aprilia #BeARacer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779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26BF0-C7DE-4ADA-91E9-A7FB7F255B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587515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191E4-6B45-44AA-A0AA-49F561D58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B8BCA4-4DE2-41BE-93D7-C88D635C46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5693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53225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6142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3706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776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4753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9657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4547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9817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6723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3171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4735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5141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8456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4979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5718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0779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8293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2420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0879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5360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7697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6735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1232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5044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4566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010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1147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464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- 2018-04-08 19:59:00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Let the fight begin! The 2nd GP of the season has just started, good luck guys! Follow the #ArgentinaGP 🇦🇷🏁
#Aprilia #BeARacer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531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FA34E-C43B-473D-B43D-8DE63EF94E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1331522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EEAEA-AFEF-4EA8-B0B7-619E12B64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F3483E-487B-490F-98EB-F63ACD77BD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9304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92056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2406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961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0992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039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0196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5169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6704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1694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9429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4018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8753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6314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5154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5201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6828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0923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2082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2116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4310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91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0911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6120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6720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2897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2568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2785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430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- 2018-04-07 21:55:26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Scott Redding Live Updates ends with a good P15. #ArgentinaGP 🇦🇷⏱
#Aprilia #BeARacer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83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1E477-3403-4C77-93C3-8945C24668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670832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B29F5-7B0A-431A-847C-7F5357C5E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54D26B-048B-42A4-8403-9FD3CA3EF3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3861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27316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957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7689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7328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4611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2128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6037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829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5897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9540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4959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0945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641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8628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2974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0627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460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3173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340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683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9905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401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2954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319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8657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6178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6208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79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- 2018-04-07 21:53:39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Well done Aleix Espargaró! 1st in Q1!!! 💪 and third row at the end of the qualifying! #ArgentinaGP 🇦🇷⏱
#Aprilia #BeARacer 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061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9C92C-1EA9-4D4F-8689-02B3AB6436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517221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DD8F2-63C2-4839-8B0F-3276F572A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Aprilia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968FBE-AA67-4A99-8E92-0FB62799DC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6501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30511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340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1402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6060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0706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6130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9163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798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1343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1740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5081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5697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7811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590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7792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07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0101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0185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1698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7883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934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9567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8195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8322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3522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9532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6469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081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Aprilia INTNL - 2018-04-07 00:10:25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#BehindAprilia Scott Redding #ArgentinaGP MotoGP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590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B43686-1A7A-4AF9-9BED-6D90AFBE5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9861650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23</TotalTime>
  <Words>2412</Words>
  <Application>Microsoft Office PowerPoint</Application>
  <PresentationFormat>On-screen Show (4:3)</PresentationFormat>
  <Paragraphs>1404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Facebook Own Posts Table | Aprilia - 1 of 26</vt:lpstr>
      <vt:lpstr>Facebook Own Posts Table | Aprilia - 2 of 26</vt:lpstr>
      <vt:lpstr>Facebook Own Posts Table | Aprilia - 3 of 26</vt:lpstr>
      <vt:lpstr>Facebook Own Posts Table | Aprilia - 4 of 26</vt:lpstr>
      <vt:lpstr>Facebook Own Posts Table | Aprilia - 5 of 26</vt:lpstr>
      <vt:lpstr>Facebook Own Posts Table | Aprilia - 6 of 26</vt:lpstr>
      <vt:lpstr>Facebook Own Posts Table | Aprilia - 7 of 26</vt:lpstr>
      <vt:lpstr>Facebook Own Posts Table | Aprilia - 8 of 26</vt:lpstr>
      <vt:lpstr>Facebook Own Posts Table | Aprilia - 9 of 26</vt:lpstr>
      <vt:lpstr>Facebook Own Posts Table | Aprilia - 10 of 26</vt:lpstr>
      <vt:lpstr>Facebook Own Posts Table | Aprilia - 11 of 26</vt:lpstr>
      <vt:lpstr>Facebook Own Posts Table | Aprilia - 12 of 26</vt:lpstr>
      <vt:lpstr>Facebook Own Posts Table | Aprilia - 13 of 26</vt:lpstr>
      <vt:lpstr>Facebook Own Posts Table | Aprilia - 14 of 26</vt:lpstr>
      <vt:lpstr>Facebook Own Posts Table | Aprilia - 15 of 26</vt:lpstr>
      <vt:lpstr>Facebook Own Posts Table | Aprilia - 16 of 26</vt:lpstr>
      <vt:lpstr>Facebook Own Posts Table | Aprilia - 17 of 26</vt:lpstr>
      <vt:lpstr>Facebook Own Posts Table | Aprilia - 18 of 26</vt:lpstr>
      <vt:lpstr>Facebook Own Posts Table | Aprilia - 19 of 26</vt:lpstr>
      <vt:lpstr>Facebook Own Posts Table | Aprilia - 20 of 26</vt:lpstr>
      <vt:lpstr>Facebook Own Posts Table | Aprilia - 21 of 26</vt:lpstr>
      <vt:lpstr>Facebook Own Posts Table | Aprilia - 22 of 26</vt:lpstr>
      <vt:lpstr>Facebook Own Posts Table | Aprilia - 23 of 26</vt:lpstr>
      <vt:lpstr>Facebook Own Posts Table | Aprilia - 24 of 26</vt:lpstr>
      <vt:lpstr>Facebook Own Posts Table | Aprilia - 25 of 26</vt:lpstr>
      <vt:lpstr>Facebook Own Posts Table | Aprilia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3</cp:revision>
  <dcterms:created xsi:type="dcterms:W3CDTF">2018-05-28T12:41:32Z</dcterms:created>
  <dcterms:modified xsi:type="dcterms:W3CDTF">2018-05-28T13:05:30Z</dcterms:modified>
</cp:coreProperties>
</file>