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C0E-4B93-B1E3-AA9EEB029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082576"/>
        <c:axId val="286408744"/>
      </c:lineChart>
      <c:catAx>
        <c:axId val="34408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08744"/>
        <c:crosses val="autoZero"/>
        <c:auto val="1"/>
        <c:lblAlgn val="ctr"/>
        <c:lblOffset val="100"/>
        <c:noMultiLvlLbl val="0"/>
      </c:catAx>
      <c:valAx>
        <c:axId val="28640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0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954FC-3044-4A5D-97C8-0B0A2A35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Aprilia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EB584-D2CA-496F-A4E9-BAA62E31A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19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0E844-94FE-4000-99BC-03ED6A280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37D45-82A6-4078-B44F-F2958159F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906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Aprilia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Aprilia</dc:title>
  <dc:creator>Administrator</dc:creator>
  <cp:lastModifiedBy>Administrator</cp:lastModifiedBy>
  <cp:revision>1</cp:revision>
  <dcterms:created xsi:type="dcterms:W3CDTF">2018-05-28T09:27:45Z</dcterms:created>
  <dcterms:modified xsi:type="dcterms:W3CDTF">2018-05-28T09:27:50Z</dcterms:modified>
</cp:coreProperties>
</file>