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Aprilia INTNL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118591</c:v>
                </c:pt>
                <c:pt idx="1">
                  <c:v>135665</c:v>
                </c:pt>
                <c:pt idx="2">
                  <c:v>93305</c:v>
                </c:pt>
                <c:pt idx="3">
                  <c:v>100476</c:v>
                </c:pt>
                <c:pt idx="4">
                  <c:v>94251</c:v>
                </c:pt>
                <c:pt idx="5">
                  <c:v>77328</c:v>
                </c:pt>
                <c:pt idx="6">
                  <c:v>86576</c:v>
                </c:pt>
                <c:pt idx="7">
                  <c:v>97193</c:v>
                </c:pt>
                <c:pt idx="8">
                  <c:v>82356</c:v>
                </c:pt>
                <c:pt idx="9">
                  <c:v>321788</c:v>
                </c:pt>
                <c:pt idx="10">
                  <c:v>86458</c:v>
                </c:pt>
                <c:pt idx="11">
                  <c:v>72669</c:v>
                </c:pt>
                <c:pt idx="12">
                  <c:v>286232</c:v>
                </c:pt>
                <c:pt idx="13">
                  <c:v>65549</c:v>
                </c:pt>
                <c:pt idx="14">
                  <c:v>80520</c:v>
                </c:pt>
                <c:pt idx="15">
                  <c:v>62017</c:v>
                </c:pt>
                <c:pt idx="16">
                  <c:v>56607</c:v>
                </c:pt>
                <c:pt idx="17">
                  <c:v>57326</c:v>
                </c:pt>
                <c:pt idx="18">
                  <c:v>63876</c:v>
                </c:pt>
                <c:pt idx="19">
                  <c:v>59453</c:v>
                </c:pt>
                <c:pt idx="20">
                  <c:v>58319</c:v>
                </c:pt>
                <c:pt idx="21">
                  <c:v>59416</c:v>
                </c:pt>
                <c:pt idx="22">
                  <c:v>63303</c:v>
                </c:pt>
                <c:pt idx="23">
                  <c:v>39929</c:v>
                </c:pt>
                <c:pt idx="24">
                  <c:v>34115</c:v>
                </c:pt>
                <c:pt idx="25">
                  <c:v>148386</c:v>
                </c:pt>
                <c:pt idx="26">
                  <c:v>196871</c:v>
                </c:pt>
                <c:pt idx="27">
                  <c:v>214915</c:v>
                </c:pt>
                <c:pt idx="28">
                  <c:v>244696</c:v>
                </c:pt>
                <c:pt idx="29">
                  <c:v>439624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74-4C54-91E8-AEC919115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282640"/>
        <c:axId val="285282968"/>
      </c:lineChart>
      <c:dateAx>
        <c:axId val="28528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82968"/>
        <c:crosses val="autoZero"/>
        <c:auto val="1"/>
        <c:lblOffset val="100"/>
        <c:baseTimeUnit val="days"/>
      </c:dateAx>
      <c:valAx>
        <c:axId val="28528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8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6F1A4-C658-406C-AD53-77AD400BB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Aprilia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663065-B2A1-4B17-868D-35ED3D0FE6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735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5D577-8996-4AA6-8E1D-410FCF262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147CE-B0D5-48D7-BA24-822B4D335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074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Aprilia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Aprilia</dc:title>
  <dc:creator>Administrator</dc:creator>
  <cp:lastModifiedBy>Administrator</cp:lastModifiedBy>
  <cp:revision>1</cp:revision>
  <dcterms:created xsi:type="dcterms:W3CDTF">2018-05-28T09:24:06Z</dcterms:created>
  <dcterms:modified xsi:type="dcterms:W3CDTF">2018-05-28T09:24:11Z</dcterms:modified>
</cp:coreProperties>
</file>