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C338-9614-40A3-985B-4B945D923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B7CED-2309-435E-BBE7-010B219EB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3068924"/>
              </p:ext>
            </p:extLst>
          </p:nvPr>
        </p:nvGraphicFramePr>
        <p:xfrm>
          <a:off x="457200" y="1731963"/>
          <a:ext cx="8229595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058983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6825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228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8975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189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74933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2837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0876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17803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7190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02788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9798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0135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8034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3560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79363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9042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7166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3516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2826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6172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7572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5819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2075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2134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0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5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Sterling Bank Plc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04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9ACC8-C5B5-444E-9C58-DC3A364EF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05/12/2018 - 05/18/2018</a:t>
            </a:r>
          </a:p>
        </p:txBody>
      </p:sp>
    </p:spTree>
    <p:extLst>
      <p:ext uri="{BB962C8B-B14F-4D97-AF65-F5344CB8AC3E}">
        <p14:creationId xmlns:p14="http://schemas.microsoft.com/office/powerpoint/2010/main" val="1311855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65F37-F247-40D1-93EC-6C92F5C40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712E2-88AB-4CFA-BA89-544A88D6C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971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156994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7492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95695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50085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735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1397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2385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2592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36408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4652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3838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73514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5946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55412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6201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4228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2879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6216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4720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88507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9048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1919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6801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9578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9096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99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Access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24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UBA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897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3B35E-5DDB-4EC1-AC5A-4BF508466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05/12/2018 - 05/18/2018</a:t>
            </a:r>
          </a:p>
        </p:txBody>
      </p:sp>
    </p:spTree>
    <p:extLst>
      <p:ext uri="{BB962C8B-B14F-4D97-AF65-F5344CB8AC3E}">
        <p14:creationId xmlns:p14="http://schemas.microsoft.com/office/powerpoint/2010/main" val="306367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8683-9C9F-4C69-ACD6-3D15BE879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EDAD7C-0B3D-4733-A4A3-1346EDDFF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995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332780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2514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8726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2772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93048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0810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04282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7038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5888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0871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6316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7479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1483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43428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2004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85207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5980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3313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8704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73414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8581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8782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6164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1974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2946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7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Wema Bank Plc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0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City Monument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6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853F1-8284-45BD-8036-9C3B5936F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05/12/2018 - 05/18/2018</a:t>
            </a:r>
          </a:p>
        </p:txBody>
      </p:sp>
    </p:spTree>
    <p:extLst>
      <p:ext uri="{BB962C8B-B14F-4D97-AF65-F5344CB8AC3E}">
        <p14:creationId xmlns:p14="http://schemas.microsoft.com/office/powerpoint/2010/main" val="2575034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FF389-A645-4E53-B04F-B4A03EFCD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BB68B-215B-4A6F-BD03-66B73DF3C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8253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626003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6605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4086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5575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3541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17303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27383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6607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3558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3647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5154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0008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89611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4975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1866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7119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173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48443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2628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7540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4816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3656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65469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528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473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1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Heritage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8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Zenith Bank Plc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3775367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3775367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640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713B2-2E0E-44B4-9D5F-1159F4B9C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05/12/2018 - 05/18/2018</a:t>
            </a:r>
          </a:p>
        </p:txBody>
      </p:sp>
    </p:spTree>
    <p:extLst>
      <p:ext uri="{BB962C8B-B14F-4D97-AF65-F5344CB8AC3E}">
        <p14:creationId xmlns:p14="http://schemas.microsoft.com/office/powerpoint/2010/main" val="2705531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434</Words>
  <Application>Microsoft Office PowerPoint</Application>
  <PresentationFormat>On-screen Show (4:3)</PresentationFormat>
  <Paragraphs>308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Key Metrics Table | All Pages - 1 of 4</vt:lpstr>
      <vt:lpstr>Facebook Key Metrics Table | All Pages - 2 of 4</vt:lpstr>
      <vt:lpstr>Facebook Key Metrics Table | All Pages - 3 of 4</vt:lpstr>
      <vt:lpstr>Facebook Key Metrics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 - 1 of 4</dc:title>
  <dc:creator>Administrator</dc:creator>
  <cp:lastModifiedBy>Administrator</cp:lastModifiedBy>
  <cp:revision>1</cp:revision>
  <dcterms:created xsi:type="dcterms:W3CDTF">2018-05-18T14:57:42Z</dcterms:created>
  <dcterms:modified xsi:type="dcterms:W3CDTF">2018-05-18T15:00:08Z</dcterms:modified>
</cp:coreProperties>
</file>