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A12E-47A0-BC05-562C42CB7BD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A12E-47A0-BC05-562C42CB7BD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A12E-47A0-BC05-562C42CB7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984808"/>
        <c:axId val="176983168"/>
      </c:barChart>
      <c:catAx>
        <c:axId val="17698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983168"/>
        <c:crosses val="autoZero"/>
        <c:auto val="1"/>
        <c:lblAlgn val="ctr"/>
        <c:lblOffset val="100"/>
        <c:noMultiLvlLbl val="0"/>
      </c:catAx>
      <c:valAx>
        <c:axId val="17698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98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61255-8C75-4CC8-9D56-E099AEC18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bfl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DD473E-7841-4F31-A1D9-60E9F538E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2557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A1B77-83FC-48E3-9B6E-6F74DA8A0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3E7DA-2D04-4AC9-AEF2-760AD9AB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196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 | bfl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bfl</dc:title>
  <dc:creator>Administrator</dc:creator>
  <cp:lastModifiedBy>Administrator</cp:lastModifiedBy>
  <cp:revision>1</cp:revision>
  <dcterms:created xsi:type="dcterms:W3CDTF">2018-05-11T12:34:23Z</dcterms:created>
  <dcterms:modified xsi:type="dcterms:W3CDTF">2018-05-11T12:34:30Z</dcterms:modified>
</cp:coreProperties>
</file>